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8" r:id="rId2"/>
    <p:sldId id="330" r:id="rId3"/>
    <p:sldId id="259" r:id="rId4"/>
    <p:sldId id="321" r:id="rId5"/>
    <p:sldId id="296" r:id="rId6"/>
    <p:sldId id="331" r:id="rId7"/>
    <p:sldId id="332" r:id="rId8"/>
    <p:sldId id="333" r:id="rId9"/>
    <p:sldId id="336" r:id="rId10"/>
    <p:sldId id="337" r:id="rId11"/>
    <p:sldId id="297" r:id="rId12"/>
    <p:sldId id="335" r:id="rId13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6"/>
    </p:embeddedFont>
    <p:embeddedFont>
      <p:font typeface="맑은 고딕" panose="020B0503020000020004" pitchFamily="34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Noto Sans" panose="020B0502040504020204" pitchFamily="34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12F"/>
    <a:srgbClr val="E87C62"/>
    <a:srgbClr val="42302C"/>
    <a:srgbClr val="F8CA8F"/>
    <a:srgbClr val="EB8C76"/>
    <a:srgbClr val="009242"/>
    <a:srgbClr val="89C32B"/>
    <a:srgbClr val="1F5E54"/>
    <a:srgbClr val="2CB078"/>
    <a:srgbClr val="A2D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94793" autoAdjust="0"/>
  </p:normalViewPr>
  <p:slideViewPr>
    <p:cSldViewPr>
      <p:cViewPr varScale="1">
        <p:scale>
          <a:sx n="107" d="100"/>
          <a:sy n="107" d="100"/>
        </p:scale>
        <p:origin x="1048" y="1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462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2021. 10. 9.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2021. 10. 9.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79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7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74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20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2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10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!5 topics generated using LDA from all the 16000 comments of </a:t>
            </a:r>
            <a:r>
              <a:rPr lang="en-US" altLang="ko-KR" dirty="0" err="1"/>
              <a:t>Tripadvisor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869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!5 topics generated using LDA from all the 16000 comments of </a:t>
            </a:r>
            <a:r>
              <a:rPr lang="en-US" altLang="ko-KR" dirty="0" err="1"/>
              <a:t>Tripadvisor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18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92088" y="2618387"/>
            <a:ext cx="4511960" cy="81061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42302C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2021. 10. 9.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92088" y="685319"/>
            <a:ext cx="5264224" cy="195159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EB8C76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br>
              <a:rPr lang="en-US" altLang="ko-KR" dirty="0"/>
            </a:br>
            <a:r>
              <a:rPr lang="ko-KR" altLang="en-US" dirty="0"/>
              <a:t>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2021. 10. 9.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2021. 10. 9.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954"/>
            <a:ext cx="82296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2021. 10. 9.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>
            <a:lvl1pPr algn="l">
              <a:buNone/>
              <a:defRPr sz="2000" b="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2021. 10. 9.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57200" y="86954"/>
            <a:ext cx="82296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rgbClr val="E1512F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2021. 10. 9.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11560" y="838434"/>
            <a:ext cx="6480720" cy="24465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b="0" kern="1200" baseline="0" dirty="0">
                <a:solidFill>
                  <a:srgbClr val="E87C62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2021. 10. 9.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40972" y="693856"/>
            <a:ext cx="5264224" cy="1951593"/>
          </a:xfrm>
        </p:spPr>
        <p:txBody>
          <a:bodyPr/>
          <a:lstStyle/>
          <a:p>
            <a:r>
              <a:rPr lang="en-US" altLang="ko-KR" b="1" dirty="0"/>
              <a:t>Topic Modeling on New York City</a:t>
            </a:r>
            <a:endParaRPr lang="ko-KR" altLang="en-US" b="1" dirty="0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401887" y="2630852"/>
            <a:ext cx="4079912" cy="810613"/>
          </a:xfrm>
        </p:spPr>
        <p:txBody>
          <a:bodyPr/>
          <a:lstStyle/>
          <a:p>
            <a:r>
              <a:rPr lang="en-US" altLang="ko-KR" sz="1400" dirty="0"/>
              <a:t>Group Project for Analytics of Unstructured Data </a:t>
            </a:r>
            <a:endParaRPr lang="ko-KR" altLang="en-US" sz="1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23528" y="509263"/>
            <a:ext cx="5299112" cy="2042715"/>
            <a:chOff x="457200" y="764704"/>
            <a:chExt cx="5299112" cy="2042715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457200" y="764704"/>
              <a:ext cx="5299112" cy="45719"/>
            </a:xfrm>
            <a:prstGeom prst="rect">
              <a:avLst/>
            </a:prstGeom>
            <a:solidFill>
              <a:srgbClr val="F8CA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457200" y="2761700"/>
              <a:ext cx="5299112" cy="45719"/>
            </a:xfrm>
            <a:prstGeom prst="rect">
              <a:avLst/>
            </a:prstGeom>
            <a:solidFill>
              <a:srgbClr val="F8CA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569783" y="2098826"/>
            <a:ext cx="1714319" cy="3058096"/>
            <a:chOff x="6569783" y="2098826"/>
            <a:chExt cx="1714319" cy="3058096"/>
          </a:xfrm>
        </p:grpSpPr>
        <p:sp>
          <p:nvSpPr>
            <p:cNvPr id="8" name="Freeform 21"/>
            <p:cNvSpPr>
              <a:spLocks noEditPoints="1"/>
            </p:cNvSpPr>
            <p:nvPr/>
          </p:nvSpPr>
          <p:spPr bwMode="auto">
            <a:xfrm>
              <a:off x="7725246" y="2098826"/>
              <a:ext cx="390525" cy="387350"/>
            </a:xfrm>
            <a:custGeom>
              <a:avLst/>
              <a:gdLst/>
              <a:ahLst/>
              <a:cxnLst>
                <a:cxn ang="0">
                  <a:pos x="86" y="6"/>
                </a:cxn>
                <a:cxn ang="0">
                  <a:pos x="10" y="74"/>
                </a:cxn>
                <a:cxn ang="0">
                  <a:pos x="0" y="122"/>
                </a:cxn>
                <a:cxn ang="0">
                  <a:pos x="22" y="190"/>
                </a:cxn>
                <a:cxn ang="0">
                  <a:pos x="98" y="242"/>
                </a:cxn>
                <a:cxn ang="0">
                  <a:pos x="148" y="242"/>
                </a:cxn>
                <a:cxn ang="0">
                  <a:pos x="224" y="190"/>
                </a:cxn>
                <a:cxn ang="0">
                  <a:pos x="246" y="122"/>
                </a:cxn>
                <a:cxn ang="0">
                  <a:pos x="236" y="74"/>
                </a:cxn>
                <a:cxn ang="0">
                  <a:pos x="160" y="6"/>
                </a:cxn>
                <a:cxn ang="0">
                  <a:pos x="104" y="18"/>
                </a:cxn>
                <a:cxn ang="0">
                  <a:pos x="72" y="62"/>
                </a:cxn>
                <a:cxn ang="0">
                  <a:pos x="60" y="36"/>
                </a:cxn>
                <a:cxn ang="0">
                  <a:pos x="40" y="56"/>
                </a:cxn>
                <a:cxn ang="0">
                  <a:pos x="62" y="94"/>
                </a:cxn>
                <a:cxn ang="0">
                  <a:pos x="20" y="100"/>
                </a:cxn>
                <a:cxn ang="0">
                  <a:pos x="18" y="128"/>
                </a:cxn>
                <a:cxn ang="0">
                  <a:pos x="66" y="170"/>
                </a:cxn>
                <a:cxn ang="0">
                  <a:pos x="32" y="174"/>
                </a:cxn>
                <a:cxn ang="0">
                  <a:pos x="48" y="196"/>
                </a:cxn>
                <a:cxn ang="0">
                  <a:pos x="80" y="194"/>
                </a:cxn>
                <a:cxn ang="0">
                  <a:pos x="88" y="222"/>
                </a:cxn>
                <a:cxn ang="0">
                  <a:pos x="118" y="222"/>
                </a:cxn>
                <a:cxn ang="0">
                  <a:pos x="82" y="176"/>
                </a:cxn>
                <a:cxn ang="0">
                  <a:pos x="118" y="222"/>
                </a:cxn>
                <a:cxn ang="0">
                  <a:pos x="78" y="166"/>
                </a:cxn>
                <a:cxn ang="0">
                  <a:pos x="118" y="128"/>
                </a:cxn>
                <a:cxn ang="0">
                  <a:pos x="118" y="116"/>
                </a:cxn>
                <a:cxn ang="0">
                  <a:pos x="78" y="78"/>
                </a:cxn>
                <a:cxn ang="0">
                  <a:pos x="118" y="116"/>
                </a:cxn>
                <a:cxn ang="0">
                  <a:pos x="82" y="68"/>
                </a:cxn>
                <a:cxn ang="0">
                  <a:pos x="118" y="22"/>
                </a:cxn>
                <a:cxn ang="0">
                  <a:pos x="188" y="116"/>
                </a:cxn>
                <a:cxn ang="0">
                  <a:pos x="196" y="64"/>
                </a:cxn>
                <a:cxn ang="0">
                  <a:pos x="226" y="100"/>
                </a:cxn>
                <a:cxn ang="0">
                  <a:pos x="190" y="54"/>
                </a:cxn>
                <a:cxn ang="0">
                  <a:pos x="150" y="26"/>
                </a:cxn>
                <a:cxn ang="0">
                  <a:pos x="186" y="36"/>
                </a:cxn>
                <a:cxn ang="0">
                  <a:pos x="136" y="28"/>
                </a:cxn>
                <a:cxn ang="0">
                  <a:pos x="146" y="72"/>
                </a:cxn>
                <a:cxn ang="0">
                  <a:pos x="128" y="86"/>
                </a:cxn>
                <a:cxn ang="0">
                  <a:pos x="174" y="96"/>
                </a:cxn>
                <a:cxn ang="0">
                  <a:pos x="128" y="86"/>
                </a:cxn>
                <a:cxn ang="0">
                  <a:pos x="176" y="128"/>
                </a:cxn>
                <a:cxn ang="0">
                  <a:pos x="128" y="158"/>
                </a:cxn>
                <a:cxn ang="0">
                  <a:pos x="128" y="222"/>
                </a:cxn>
                <a:cxn ang="0">
                  <a:pos x="164" y="176"/>
                </a:cxn>
                <a:cxn ang="0">
                  <a:pos x="128" y="222"/>
                </a:cxn>
                <a:cxn ang="0">
                  <a:pos x="168" y="194"/>
                </a:cxn>
                <a:cxn ang="0">
                  <a:pos x="198" y="196"/>
                </a:cxn>
                <a:cxn ang="0">
                  <a:pos x="142" y="226"/>
                </a:cxn>
                <a:cxn ang="0">
                  <a:pos x="180" y="170"/>
                </a:cxn>
                <a:cxn ang="0">
                  <a:pos x="228" y="128"/>
                </a:cxn>
                <a:cxn ang="0">
                  <a:pos x="206" y="188"/>
                </a:cxn>
              </a:cxnLst>
              <a:rect l="0" t="0" r="r" b="b"/>
              <a:pathLst>
                <a:path w="246" h="244">
                  <a:moveTo>
                    <a:pt x="124" y="0"/>
                  </a:moveTo>
                  <a:lnTo>
                    <a:pt x="124" y="0"/>
                  </a:lnTo>
                  <a:lnTo>
                    <a:pt x="110" y="0"/>
                  </a:lnTo>
                  <a:lnTo>
                    <a:pt x="98" y="2"/>
                  </a:lnTo>
                  <a:lnTo>
                    <a:pt x="86" y="6"/>
                  </a:lnTo>
                  <a:lnTo>
                    <a:pt x="76" y="10"/>
                  </a:lnTo>
                  <a:lnTo>
                    <a:pt x="54" y="20"/>
                  </a:lnTo>
                  <a:lnTo>
                    <a:pt x="36" y="36"/>
                  </a:lnTo>
                  <a:lnTo>
                    <a:pt x="22" y="54"/>
                  </a:lnTo>
                  <a:lnTo>
                    <a:pt x="10" y="74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34"/>
                  </a:lnTo>
                  <a:lnTo>
                    <a:pt x="4" y="146"/>
                  </a:lnTo>
                  <a:lnTo>
                    <a:pt x="6" y="158"/>
                  </a:lnTo>
                  <a:lnTo>
                    <a:pt x="10" y="170"/>
                  </a:lnTo>
                  <a:lnTo>
                    <a:pt x="22" y="190"/>
                  </a:lnTo>
                  <a:lnTo>
                    <a:pt x="36" y="208"/>
                  </a:lnTo>
                  <a:lnTo>
                    <a:pt x="54" y="222"/>
                  </a:lnTo>
                  <a:lnTo>
                    <a:pt x="76" y="234"/>
                  </a:lnTo>
                  <a:lnTo>
                    <a:pt x="86" y="238"/>
                  </a:lnTo>
                  <a:lnTo>
                    <a:pt x="98" y="242"/>
                  </a:lnTo>
                  <a:lnTo>
                    <a:pt x="110" y="244"/>
                  </a:lnTo>
                  <a:lnTo>
                    <a:pt x="124" y="244"/>
                  </a:lnTo>
                  <a:lnTo>
                    <a:pt x="124" y="244"/>
                  </a:lnTo>
                  <a:lnTo>
                    <a:pt x="136" y="244"/>
                  </a:lnTo>
                  <a:lnTo>
                    <a:pt x="148" y="242"/>
                  </a:lnTo>
                  <a:lnTo>
                    <a:pt x="160" y="238"/>
                  </a:lnTo>
                  <a:lnTo>
                    <a:pt x="170" y="234"/>
                  </a:lnTo>
                  <a:lnTo>
                    <a:pt x="192" y="222"/>
                  </a:lnTo>
                  <a:lnTo>
                    <a:pt x="210" y="208"/>
                  </a:lnTo>
                  <a:lnTo>
                    <a:pt x="224" y="190"/>
                  </a:lnTo>
                  <a:lnTo>
                    <a:pt x="236" y="170"/>
                  </a:lnTo>
                  <a:lnTo>
                    <a:pt x="240" y="158"/>
                  </a:lnTo>
                  <a:lnTo>
                    <a:pt x="242" y="146"/>
                  </a:lnTo>
                  <a:lnTo>
                    <a:pt x="244" y="134"/>
                  </a:lnTo>
                  <a:lnTo>
                    <a:pt x="246" y="122"/>
                  </a:lnTo>
                  <a:lnTo>
                    <a:pt x="246" y="122"/>
                  </a:lnTo>
                  <a:lnTo>
                    <a:pt x="244" y="110"/>
                  </a:lnTo>
                  <a:lnTo>
                    <a:pt x="242" y="98"/>
                  </a:lnTo>
                  <a:lnTo>
                    <a:pt x="240" y="86"/>
                  </a:lnTo>
                  <a:lnTo>
                    <a:pt x="236" y="74"/>
                  </a:lnTo>
                  <a:lnTo>
                    <a:pt x="224" y="54"/>
                  </a:lnTo>
                  <a:lnTo>
                    <a:pt x="210" y="36"/>
                  </a:lnTo>
                  <a:lnTo>
                    <a:pt x="192" y="20"/>
                  </a:lnTo>
                  <a:lnTo>
                    <a:pt x="170" y="10"/>
                  </a:lnTo>
                  <a:lnTo>
                    <a:pt x="160" y="6"/>
                  </a:lnTo>
                  <a:lnTo>
                    <a:pt x="148" y="2"/>
                  </a:lnTo>
                  <a:lnTo>
                    <a:pt x="136" y="0"/>
                  </a:lnTo>
                  <a:lnTo>
                    <a:pt x="124" y="0"/>
                  </a:lnTo>
                  <a:lnTo>
                    <a:pt x="124" y="0"/>
                  </a:lnTo>
                  <a:close/>
                  <a:moveTo>
                    <a:pt x="104" y="18"/>
                  </a:moveTo>
                  <a:lnTo>
                    <a:pt x="104" y="18"/>
                  </a:lnTo>
                  <a:lnTo>
                    <a:pt x="96" y="26"/>
                  </a:lnTo>
                  <a:lnTo>
                    <a:pt x="88" y="36"/>
                  </a:lnTo>
                  <a:lnTo>
                    <a:pt x="80" y="48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56" y="54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60" y="36"/>
                  </a:lnTo>
                  <a:lnTo>
                    <a:pt x="74" y="28"/>
                  </a:lnTo>
                  <a:lnTo>
                    <a:pt x="88" y="22"/>
                  </a:lnTo>
                  <a:lnTo>
                    <a:pt x="104" y="18"/>
                  </a:lnTo>
                  <a:lnTo>
                    <a:pt x="104" y="18"/>
                  </a:lnTo>
                  <a:close/>
                  <a:moveTo>
                    <a:pt x="40" y="56"/>
                  </a:moveTo>
                  <a:lnTo>
                    <a:pt x="40" y="56"/>
                  </a:lnTo>
                  <a:lnTo>
                    <a:pt x="50" y="64"/>
                  </a:lnTo>
                  <a:lnTo>
                    <a:pt x="66" y="74"/>
                  </a:lnTo>
                  <a:lnTo>
                    <a:pt x="66" y="74"/>
                  </a:lnTo>
                  <a:lnTo>
                    <a:pt x="62" y="9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20" y="100"/>
                  </a:lnTo>
                  <a:lnTo>
                    <a:pt x="24" y="84"/>
                  </a:lnTo>
                  <a:lnTo>
                    <a:pt x="32" y="70"/>
                  </a:lnTo>
                  <a:lnTo>
                    <a:pt x="40" y="56"/>
                  </a:lnTo>
                  <a:lnTo>
                    <a:pt x="40" y="56"/>
                  </a:lnTo>
                  <a:close/>
                  <a:moveTo>
                    <a:pt x="18" y="128"/>
                  </a:moveTo>
                  <a:lnTo>
                    <a:pt x="18" y="128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62" y="150"/>
                  </a:lnTo>
                  <a:lnTo>
                    <a:pt x="66" y="170"/>
                  </a:lnTo>
                  <a:lnTo>
                    <a:pt x="66" y="170"/>
                  </a:lnTo>
                  <a:lnTo>
                    <a:pt x="50" y="18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32" y="174"/>
                  </a:lnTo>
                  <a:lnTo>
                    <a:pt x="24" y="160"/>
                  </a:lnTo>
                  <a:lnTo>
                    <a:pt x="20" y="144"/>
                  </a:lnTo>
                  <a:lnTo>
                    <a:pt x="18" y="128"/>
                  </a:lnTo>
                  <a:lnTo>
                    <a:pt x="18" y="128"/>
                  </a:lnTo>
                  <a:close/>
                  <a:moveTo>
                    <a:pt x="48" y="196"/>
                  </a:moveTo>
                  <a:lnTo>
                    <a:pt x="48" y="196"/>
                  </a:lnTo>
                  <a:lnTo>
                    <a:pt x="56" y="188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80" y="194"/>
                  </a:lnTo>
                  <a:lnTo>
                    <a:pt x="88" y="208"/>
                  </a:lnTo>
                  <a:lnTo>
                    <a:pt x="96" y="218"/>
                  </a:lnTo>
                  <a:lnTo>
                    <a:pt x="104" y="226"/>
                  </a:lnTo>
                  <a:lnTo>
                    <a:pt x="104" y="226"/>
                  </a:lnTo>
                  <a:lnTo>
                    <a:pt x="88" y="222"/>
                  </a:lnTo>
                  <a:lnTo>
                    <a:pt x="74" y="216"/>
                  </a:lnTo>
                  <a:lnTo>
                    <a:pt x="60" y="206"/>
                  </a:lnTo>
                  <a:lnTo>
                    <a:pt x="48" y="196"/>
                  </a:lnTo>
                  <a:lnTo>
                    <a:pt x="48" y="196"/>
                  </a:lnTo>
                  <a:close/>
                  <a:moveTo>
                    <a:pt x="118" y="222"/>
                  </a:moveTo>
                  <a:lnTo>
                    <a:pt x="118" y="222"/>
                  </a:lnTo>
                  <a:lnTo>
                    <a:pt x="110" y="214"/>
                  </a:lnTo>
                  <a:lnTo>
                    <a:pt x="100" y="204"/>
                  </a:lnTo>
                  <a:lnTo>
                    <a:pt x="90" y="192"/>
                  </a:lnTo>
                  <a:lnTo>
                    <a:pt x="82" y="176"/>
                  </a:lnTo>
                  <a:lnTo>
                    <a:pt x="82" y="176"/>
                  </a:lnTo>
                  <a:lnTo>
                    <a:pt x="100" y="172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222"/>
                  </a:lnTo>
                  <a:lnTo>
                    <a:pt x="118" y="222"/>
                  </a:lnTo>
                  <a:close/>
                  <a:moveTo>
                    <a:pt x="118" y="158"/>
                  </a:moveTo>
                  <a:lnTo>
                    <a:pt x="118" y="158"/>
                  </a:lnTo>
                  <a:lnTo>
                    <a:pt x="96" y="160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72" y="146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118" y="128"/>
                  </a:lnTo>
                  <a:lnTo>
                    <a:pt x="118" y="128"/>
                  </a:lnTo>
                  <a:lnTo>
                    <a:pt x="118" y="158"/>
                  </a:lnTo>
                  <a:lnTo>
                    <a:pt x="118" y="158"/>
                  </a:lnTo>
                  <a:close/>
                  <a:moveTo>
                    <a:pt x="118" y="116"/>
                  </a:moveTo>
                  <a:lnTo>
                    <a:pt x="118" y="116"/>
                  </a:lnTo>
                  <a:lnTo>
                    <a:pt x="70" y="116"/>
                  </a:lnTo>
                  <a:lnTo>
                    <a:pt x="70" y="116"/>
                  </a:lnTo>
                  <a:lnTo>
                    <a:pt x="72" y="96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96" y="84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116"/>
                  </a:lnTo>
                  <a:lnTo>
                    <a:pt x="118" y="116"/>
                  </a:lnTo>
                  <a:close/>
                  <a:moveTo>
                    <a:pt x="118" y="74"/>
                  </a:moveTo>
                  <a:lnTo>
                    <a:pt x="118" y="74"/>
                  </a:lnTo>
                  <a:lnTo>
                    <a:pt x="100" y="72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90" y="52"/>
                  </a:lnTo>
                  <a:lnTo>
                    <a:pt x="100" y="38"/>
                  </a:lnTo>
                  <a:lnTo>
                    <a:pt x="110" y="28"/>
                  </a:lnTo>
                  <a:lnTo>
                    <a:pt x="118" y="22"/>
                  </a:lnTo>
                  <a:lnTo>
                    <a:pt x="118" y="22"/>
                  </a:lnTo>
                  <a:lnTo>
                    <a:pt x="118" y="74"/>
                  </a:lnTo>
                  <a:lnTo>
                    <a:pt x="118" y="74"/>
                  </a:lnTo>
                  <a:close/>
                  <a:moveTo>
                    <a:pt x="228" y="116"/>
                  </a:moveTo>
                  <a:lnTo>
                    <a:pt x="228" y="116"/>
                  </a:lnTo>
                  <a:lnTo>
                    <a:pt x="188" y="116"/>
                  </a:lnTo>
                  <a:lnTo>
                    <a:pt x="188" y="116"/>
                  </a:lnTo>
                  <a:lnTo>
                    <a:pt x="184" y="94"/>
                  </a:lnTo>
                  <a:lnTo>
                    <a:pt x="180" y="74"/>
                  </a:lnTo>
                  <a:lnTo>
                    <a:pt x="180" y="74"/>
                  </a:lnTo>
                  <a:lnTo>
                    <a:pt x="196" y="64"/>
                  </a:lnTo>
                  <a:lnTo>
                    <a:pt x="206" y="56"/>
                  </a:lnTo>
                  <a:lnTo>
                    <a:pt x="206" y="56"/>
                  </a:lnTo>
                  <a:lnTo>
                    <a:pt x="216" y="70"/>
                  </a:lnTo>
                  <a:lnTo>
                    <a:pt x="222" y="84"/>
                  </a:lnTo>
                  <a:lnTo>
                    <a:pt x="226" y="100"/>
                  </a:lnTo>
                  <a:lnTo>
                    <a:pt x="228" y="116"/>
                  </a:lnTo>
                  <a:lnTo>
                    <a:pt x="228" y="116"/>
                  </a:lnTo>
                  <a:close/>
                  <a:moveTo>
                    <a:pt x="198" y="48"/>
                  </a:moveTo>
                  <a:lnTo>
                    <a:pt x="198" y="48"/>
                  </a:lnTo>
                  <a:lnTo>
                    <a:pt x="190" y="54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68" y="48"/>
                  </a:lnTo>
                  <a:lnTo>
                    <a:pt x="158" y="36"/>
                  </a:lnTo>
                  <a:lnTo>
                    <a:pt x="150" y="26"/>
                  </a:lnTo>
                  <a:lnTo>
                    <a:pt x="142" y="18"/>
                  </a:lnTo>
                  <a:lnTo>
                    <a:pt x="142" y="18"/>
                  </a:lnTo>
                  <a:lnTo>
                    <a:pt x="158" y="22"/>
                  </a:lnTo>
                  <a:lnTo>
                    <a:pt x="172" y="28"/>
                  </a:lnTo>
                  <a:lnTo>
                    <a:pt x="186" y="36"/>
                  </a:lnTo>
                  <a:lnTo>
                    <a:pt x="198" y="48"/>
                  </a:lnTo>
                  <a:lnTo>
                    <a:pt x="198" y="48"/>
                  </a:lnTo>
                  <a:close/>
                  <a:moveTo>
                    <a:pt x="128" y="22"/>
                  </a:moveTo>
                  <a:lnTo>
                    <a:pt x="128" y="22"/>
                  </a:lnTo>
                  <a:lnTo>
                    <a:pt x="136" y="28"/>
                  </a:lnTo>
                  <a:lnTo>
                    <a:pt x="146" y="38"/>
                  </a:lnTo>
                  <a:lnTo>
                    <a:pt x="156" y="52"/>
                  </a:lnTo>
                  <a:lnTo>
                    <a:pt x="164" y="68"/>
                  </a:lnTo>
                  <a:lnTo>
                    <a:pt x="164" y="68"/>
                  </a:lnTo>
                  <a:lnTo>
                    <a:pt x="146" y="72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8" y="22"/>
                  </a:lnTo>
                  <a:lnTo>
                    <a:pt x="128" y="22"/>
                  </a:lnTo>
                  <a:close/>
                  <a:moveTo>
                    <a:pt x="128" y="86"/>
                  </a:moveTo>
                  <a:lnTo>
                    <a:pt x="128" y="86"/>
                  </a:lnTo>
                  <a:lnTo>
                    <a:pt x="150" y="84"/>
                  </a:lnTo>
                  <a:lnTo>
                    <a:pt x="168" y="78"/>
                  </a:lnTo>
                  <a:lnTo>
                    <a:pt x="168" y="78"/>
                  </a:lnTo>
                  <a:lnTo>
                    <a:pt x="174" y="96"/>
                  </a:lnTo>
                  <a:lnTo>
                    <a:pt x="176" y="116"/>
                  </a:lnTo>
                  <a:lnTo>
                    <a:pt x="176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86"/>
                  </a:lnTo>
                  <a:lnTo>
                    <a:pt x="128" y="86"/>
                  </a:lnTo>
                  <a:close/>
                  <a:moveTo>
                    <a:pt x="128" y="128"/>
                  </a:moveTo>
                  <a:lnTo>
                    <a:pt x="128" y="128"/>
                  </a:lnTo>
                  <a:lnTo>
                    <a:pt x="176" y="128"/>
                  </a:lnTo>
                  <a:lnTo>
                    <a:pt x="176" y="128"/>
                  </a:lnTo>
                  <a:lnTo>
                    <a:pt x="174" y="146"/>
                  </a:lnTo>
                  <a:lnTo>
                    <a:pt x="168" y="166"/>
                  </a:lnTo>
                  <a:lnTo>
                    <a:pt x="168" y="166"/>
                  </a:lnTo>
                  <a:lnTo>
                    <a:pt x="150" y="160"/>
                  </a:lnTo>
                  <a:lnTo>
                    <a:pt x="128" y="158"/>
                  </a:lnTo>
                  <a:lnTo>
                    <a:pt x="128" y="158"/>
                  </a:lnTo>
                  <a:lnTo>
                    <a:pt x="128" y="128"/>
                  </a:lnTo>
                  <a:lnTo>
                    <a:pt x="128" y="128"/>
                  </a:lnTo>
                  <a:close/>
                  <a:moveTo>
                    <a:pt x="128" y="222"/>
                  </a:moveTo>
                  <a:lnTo>
                    <a:pt x="128" y="22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46" y="172"/>
                  </a:lnTo>
                  <a:lnTo>
                    <a:pt x="164" y="176"/>
                  </a:lnTo>
                  <a:lnTo>
                    <a:pt x="164" y="176"/>
                  </a:lnTo>
                  <a:lnTo>
                    <a:pt x="156" y="192"/>
                  </a:lnTo>
                  <a:lnTo>
                    <a:pt x="146" y="204"/>
                  </a:lnTo>
                  <a:lnTo>
                    <a:pt x="136" y="214"/>
                  </a:lnTo>
                  <a:lnTo>
                    <a:pt x="128" y="222"/>
                  </a:lnTo>
                  <a:lnTo>
                    <a:pt x="128" y="222"/>
                  </a:lnTo>
                  <a:close/>
                  <a:moveTo>
                    <a:pt x="142" y="226"/>
                  </a:moveTo>
                  <a:lnTo>
                    <a:pt x="142" y="226"/>
                  </a:lnTo>
                  <a:lnTo>
                    <a:pt x="150" y="218"/>
                  </a:lnTo>
                  <a:lnTo>
                    <a:pt x="158" y="208"/>
                  </a:lnTo>
                  <a:lnTo>
                    <a:pt x="168" y="194"/>
                  </a:lnTo>
                  <a:lnTo>
                    <a:pt x="174" y="180"/>
                  </a:lnTo>
                  <a:lnTo>
                    <a:pt x="174" y="180"/>
                  </a:lnTo>
                  <a:lnTo>
                    <a:pt x="190" y="188"/>
                  </a:lnTo>
                  <a:lnTo>
                    <a:pt x="198" y="196"/>
                  </a:lnTo>
                  <a:lnTo>
                    <a:pt x="198" y="196"/>
                  </a:lnTo>
                  <a:lnTo>
                    <a:pt x="186" y="206"/>
                  </a:lnTo>
                  <a:lnTo>
                    <a:pt x="172" y="216"/>
                  </a:lnTo>
                  <a:lnTo>
                    <a:pt x="158" y="222"/>
                  </a:lnTo>
                  <a:lnTo>
                    <a:pt x="142" y="226"/>
                  </a:lnTo>
                  <a:lnTo>
                    <a:pt x="142" y="226"/>
                  </a:lnTo>
                  <a:close/>
                  <a:moveTo>
                    <a:pt x="206" y="188"/>
                  </a:moveTo>
                  <a:lnTo>
                    <a:pt x="206" y="188"/>
                  </a:lnTo>
                  <a:lnTo>
                    <a:pt x="196" y="180"/>
                  </a:lnTo>
                  <a:lnTo>
                    <a:pt x="180" y="170"/>
                  </a:lnTo>
                  <a:lnTo>
                    <a:pt x="180" y="170"/>
                  </a:lnTo>
                  <a:lnTo>
                    <a:pt x="184" y="150"/>
                  </a:lnTo>
                  <a:lnTo>
                    <a:pt x="188" y="128"/>
                  </a:lnTo>
                  <a:lnTo>
                    <a:pt x="188" y="128"/>
                  </a:lnTo>
                  <a:lnTo>
                    <a:pt x="228" y="128"/>
                  </a:lnTo>
                  <a:lnTo>
                    <a:pt x="228" y="128"/>
                  </a:lnTo>
                  <a:lnTo>
                    <a:pt x="226" y="144"/>
                  </a:lnTo>
                  <a:lnTo>
                    <a:pt x="222" y="160"/>
                  </a:lnTo>
                  <a:lnTo>
                    <a:pt x="216" y="174"/>
                  </a:lnTo>
                  <a:lnTo>
                    <a:pt x="206" y="188"/>
                  </a:lnTo>
                  <a:lnTo>
                    <a:pt x="206" y="188"/>
                  </a:ln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569783" y="3193743"/>
              <a:ext cx="490207" cy="443722"/>
              <a:chOff x="4806776" y="1795363"/>
              <a:chExt cx="368300" cy="333375"/>
            </a:xfrm>
            <a:solidFill>
              <a:schemeClr val="bg1">
                <a:alpha val="56000"/>
              </a:schemeClr>
            </a:solidFill>
          </p:grpSpPr>
          <p:sp>
            <p:nvSpPr>
              <p:cNvPr id="12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7735078" y="4571296"/>
              <a:ext cx="549024" cy="585626"/>
              <a:chOff x="1677177" y="6210925"/>
              <a:chExt cx="333375" cy="355600"/>
            </a:xfrm>
            <a:solidFill>
              <a:schemeClr val="bg1">
                <a:alpha val="30000"/>
              </a:schemeClr>
            </a:solidFill>
          </p:grpSpPr>
          <p:sp>
            <p:nvSpPr>
              <p:cNvPr id="17" name="Freeform 118"/>
              <p:cNvSpPr>
                <a:spLocks/>
              </p:cNvSpPr>
              <p:nvPr/>
            </p:nvSpPr>
            <p:spPr bwMode="auto">
              <a:xfrm>
                <a:off x="1693052" y="6379200"/>
                <a:ext cx="311150" cy="187325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80" y="0"/>
                  </a:cxn>
                  <a:cxn ang="0">
                    <a:pos x="176" y="0"/>
                  </a:cxn>
                  <a:cxn ang="0">
                    <a:pos x="174" y="4"/>
                  </a:cxn>
                  <a:cxn ang="0">
                    <a:pos x="174" y="98"/>
                  </a:cxn>
                  <a:cxn ang="0">
                    <a:pos x="152" y="98"/>
                  </a:cxn>
                  <a:cxn ang="0">
                    <a:pos x="152" y="22"/>
                  </a:cxn>
                  <a:cxn ang="0">
                    <a:pos x="152" y="22"/>
                  </a:cxn>
                  <a:cxn ang="0">
                    <a:pos x="152" y="18"/>
                  </a:cxn>
                  <a:cxn ang="0">
                    <a:pos x="148" y="16"/>
                  </a:cxn>
                  <a:cxn ang="0">
                    <a:pos x="136" y="16"/>
                  </a:cxn>
                  <a:cxn ang="0">
                    <a:pos x="136" y="16"/>
                  </a:cxn>
                  <a:cxn ang="0">
                    <a:pos x="132" y="18"/>
                  </a:cxn>
                  <a:cxn ang="0">
                    <a:pos x="130" y="22"/>
                  </a:cxn>
                  <a:cxn ang="0">
                    <a:pos x="130" y="98"/>
                  </a:cxn>
                  <a:cxn ang="0">
                    <a:pos x="108" y="98"/>
                  </a:cxn>
                  <a:cxn ang="0">
                    <a:pos x="108" y="36"/>
                  </a:cxn>
                  <a:cxn ang="0">
                    <a:pos x="108" y="36"/>
                  </a:cxn>
                  <a:cxn ang="0">
                    <a:pos x="108" y="32"/>
                  </a:cxn>
                  <a:cxn ang="0">
                    <a:pos x="104" y="30"/>
                  </a:cxn>
                  <a:cxn ang="0">
                    <a:pos x="92" y="30"/>
                  </a:cxn>
                  <a:cxn ang="0">
                    <a:pos x="92" y="30"/>
                  </a:cxn>
                  <a:cxn ang="0">
                    <a:pos x="88" y="32"/>
                  </a:cxn>
                  <a:cxn ang="0">
                    <a:pos x="86" y="36"/>
                  </a:cxn>
                  <a:cxn ang="0">
                    <a:pos x="86" y="98"/>
                  </a:cxn>
                  <a:cxn ang="0">
                    <a:pos x="66" y="98"/>
                  </a:cxn>
                  <a:cxn ang="0">
                    <a:pos x="66" y="56"/>
                  </a:cxn>
                  <a:cxn ang="0">
                    <a:pos x="66" y="56"/>
                  </a:cxn>
                  <a:cxn ang="0">
                    <a:pos x="64" y="52"/>
                  </a:cxn>
                  <a:cxn ang="0">
                    <a:pos x="60" y="50"/>
                  </a:cxn>
                  <a:cxn ang="0">
                    <a:pos x="48" y="50"/>
                  </a:cxn>
                  <a:cxn ang="0">
                    <a:pos x="48" y="50"/>
                  </a:cxn>
                  <a:cxn ang="0">
                    <a:pos x="44" y="52"/>
                  </a:cxn>
                  <a:cxn ang="0">
                    <a:pos x="44" y="56"/>
                  </a:cxn>
                  <a:cxn ang="0">
                    <a:pos x="44" y="98"/>
                  </a:cxn>
                  <a:cxn ang="0">
                    <a:pos x="22" y="98"/>
                  </a:cxn>
                  <a:cxn ang="0">
                    <a:pos x="22" y="64"/>
                  </a:cxn>
                  <a:cxn ang="0">
                    <a:pos x="22" y="64"/>
                  </a:cxn>
                  <a:cxn ang="0">
                    <a:pos x="20" y="60"/>
                  </a:cxn>
                  <a:cxn ang="0">
                    <a:pos x="16" y="60"/>
                  </a:cxn>
                  <a:cxn ang="0">
                    <a:pos x="6" y="60"/>
                  </a:cxn>
                  <a:cxn ang="0">
                    <a:pos x="6" y="60"/>
                  </a:cxn>
                  <a:cxn ang="0">
                    <a:pos x="2" y="60"/>
                  </a:cxn>
                  <a:cxn ang="0">
                    <a:pos x="0" y="64"/>
                  </a:cxn>
                  <a:cxn ang="0">
                    <a:pos x="0" y="108"/>
                  </a:cxn>
                  <a:cxn ang="0">
                    <a:pos x="0" y="108"/>
                  </a:cxn>
                  <a:cxn ang="0">
                    <a:pos x="2" y="112"/>
                  </a:cxn>
                  <a:cxn ang="0">
                    <a:pos x="4" y="114"/>
                  </a:cxn>
                  <a:cxn ang="0">
                    <a:pos x="6" y="118"/>
                  </a:cxn>
                  <a:cxn ang="0">
                    <a:pos x="10" y="118"/>
                  </a:cxn>
                  <a:cxn ang="0">
                    <a:pos x="186" y="118"/>
                  </a:cxn>
                  <a:cxn ang="0">
                    <a:pos x="186" y="118"/>
                  </a:cxn>
                  <a:cxn ang="0">
                    <a:pos x="190" y="118"/>
                  </a:cxn>
                  <a:cxn ang="0">
                    <a:pos x="192" y="114"/>
                  </a:cxn>
                  <a:cxn ang="0">
                    <a:pos x="194" y="112"/>
                  </a:cxn>
                  <a:cxn ang="0">
                    <a:pos x="196" y="108"/>
                  </a:cxn>
                  <a:cxn ang="0">
                    <a:pos x="196" y="4"/>
                  </a:cxn>
                  <a:cxn ang="0">
                    <a:pos x="196" y="4"/>
                  </a:cxn>
                  <a:cxn ang="0">
                    <a:pos x="194" y="0"/>
                  </a:cxn>
                  <a:cxn ang="0">
                    <a:pos x="190" y="0"/>
                  </a:cxn>
                  <a:cxn ang="0">
                    <a:pos x="180" y="0"/>
                  </a:cxn>
                </a:cxnLst>
                <a:rect l="0" t="0" r="r" b="b"/>
                <a:pathLst>
                  <a:path w="196" h="118">
                    <a:moveTo>
                      <a:pt x="180" y="0"/>
                    </a:moveTo>
                    <a:lnTo>
                      <a:pt x="180" y="0"/>
                    </a:lnTo>
                    <a:lnTo>
                      <a:pt x="176" y="0"/>
                    </a:lnTo>
                    <a:lnTo>
                      <a:pt x="174" y="4"/>
                    </a:lnTo>
                    <a:lnTo>
                      <a:pt x="174" y="98"/>
                    </a:lnTo>
                    <a:lnTo>
                      <a:pt x="152" y="98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18"/>
                    </a:lnTo>
                    <a:lnTo>
                      <a:pt x="148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32" y="18"/>
                    </a:lnTo>
                    <a:lnTo>
                      <a:pt x="130" y="22"/>
                    </a:lnTo>
                    <a:lnTo>
                      <a:pt x="130" y="98"/>
                    </a:lnTo>
                    <a:lnTo>
                      <a:pt x="108" y="98"/>
                    </a:lnTo>
                    <a:lnTo>
                      <a:pt x="108" y="36"/>
                    </a:lnTo>
                    <a:lnTo>
                      <a:pt x="108" y="36"/>
                    </a:lnTo>
                    <a:lnTo>
                      <a:pt x="108" y="32"/>
                    </a:lnTo>
                    <a:lnTo>
                      <a:pt x="104" y="30"/>
                    </a:lnTo>
                    <a:lnTo>
                      <a:pt x="92" y="30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6" y="36"/>
                    </a:lnTo>
                    <a:lnTo>
                      <a:pt x="86" y="98"/>
                    </a:lnTo>
                    <a:lnTo>
                      <a:pt x="66" y="98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4" y="52"/>
                    </a:lnTo>
                    <a:lnTo>
                      <a:pt x="60" y="50"/>
                    </a:lnTo>
                    <a:lnTo>
                      <a:pt x="48" y="50"/>
                    </a:lnTo>
                    <a:lnTo>
                      <a:pt x="48" y="50"/>
                    </a:lnTo>
                    <a:lnTo>
                      <a:pt x="44" y="52"/>
                    </a:lnTo>
                    <a:lnTo>
                      <a:pt x="44" y="56"/>
                    </a:lnTo>
                    <a:lnTo>
                      <a:pt x="44" y="98"/>
                    </a:lnTo>
                    <a:lnTo>
                      <a:pt x="22" y="98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0" y="60"/>
                    </a:lnTo>
                    <a:lnTo>
                      <a:pt x="1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4"/>
                    </a:lnTo>
                    <a:lnTo>
                      <a:pt x="6" y="118"/>
                    </a:lnTo>
                    <a:lnTo>
                      <a:pt x="10" y="118"/>
                    </a:lnTo>
                    <a:lnTo>
                      <a:pt x="186" y="118"/>
                    </a:lnTo>
                    <a:lnTo>
                      <a:pt x="186" y="118"/>
                    </a:lnTo>
                    <a:lnTo>
                      <a:pt x="190" y="118"/>
                    </a:lnTo>
                    <a:lnTo>
                      <a:pt x="192" y="114"/>
                    </a:lnTo>
                    <a:lnTo>
                      <a:pt x="194" y="112"/>
                    </a:lnTo>
                    <a:lnTo>
                      <a:pt x="196" y="108"/>
                    </a:lnTo>
                    <a:lnTo>
                      <a:pt x="196" y="4"/>
                    </a:lnTo>
                    <a:lnTo>
                      <a:pt x="196" y="4"/>
                    </a:lnTo>
                    <a:lnTo>
                      <a:pt x="194" y="0"/>
                    </a:lnTo>
                    <a:lnTo>
                      <a:pt x="19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19"/>
              <p:cNvSpPr>
                <a:spLocks noEditPoints="1"/>
              </p:cNvSpPr>
              <p:nvPr/>
            </p:nvSpPr>
            <p:spPr bwMode="auto">
              <a:xfrm>
                <a:off x="1677177" y="6210925"/>
                <a:ext cx="333375" cy="247650"/>
              </a:xfrm>
              <a:custGeom>
                <a:avLst/>
                <a:gdLst/>
                <a:ahLst/>
                <a:cxnLst>
                  <a:cxn ang="0">
                    <a:pos x="92" y="102"/>
                  </a:cxn>
                  <a:cxn ang="0">
                    <a:pos x="112" y="120"/>
                  </a:cxn>
                  <a:cxn ang="0">
                    <a:pos x="114" y="122"/>
                  </a:cxn>
                  <a:cxn ang="0">
                    <a:pos x="118" y="126"/>
                  </a:cxn>
                  <a:cxn ang="0">
                    <a:pos x="122" y="124"/>
                  </a:cxn>
                  <a:cxn ang="0">
                    <a:pos x="174" y="72"/>
                  </a:cxn>
                  <a:cxn ang="0">
                    <a:pos x="194" y="92"/>
                  </a:cxn>
                  <a:cxn ang="0">
                    <a:pos x="204" y="94"/>
                  </a:cxn>
                  <a:cxn ang="0">
                    <a:pos x="204" y="94"/>
                  </a:cxn>
                  <a:cxn ang="0">
                    <a:pos x="206" y="92"/>
                  </a:cxn>
                  <a:cxn ang="0">
                    <a:pos x="206" y="92"/>
                  </a:cxn>
                  <a:cxn ang="0">
                    <a:pos x="210" y="86"/>
                  </a:cxn>
                  <a:cxn ang="0">
                    <a:pos x="210" y="8"/>
                  </a:cxn>
                  <a:cxn ang="0">
                    <a:pos x="208" y="2"/>
                  </a:cxn>
                  <a:cxn ang="0">
                    <a:pos x="202" y="0"/>
                  </a:cxn>
                  <a:cxn ang="0">
                    <a:pos x="200" y="0"/>
                  </a:cxn>
                  <a:cxn ang="0">
                    <a:pos x="132" y="0"/>
                  </a:cxn>
                  <a:cxn ang="0">
                    <a:pos x="120" y="0"/>
                  </a:cxn>
                  <a:cxn ang="0">
                    <a:pos x="118" y="2"/>
                  </a:cxn>
                  <a:cxn ang="0">
                    <a:pos x="116" y="6"/>
                  </a:cxn>
                  <a:cxn ang="0">
                    <a:pos x="118" y="14"/>
                  </a:cxn>
                  <a:cxn ang="0">
                    <a:pos x="118" y="52"/>
                  </a:cxn>
                  <a:cxn ang="0">
                    <a:pos x="98" y="32"/>
                  </a:cxn>
                  <a:cxn ang="0">
                    <a:pos x="96" y="30"/>
                  </a:cxn>
                  <a:cxn ang="0">
                    <a:pos x="90" y="30"/>
                  </a:cxn>
                  <a:cxn ang="0">
                    <a:pos x="84" y="36"/>
                  </a:cxn>
                  <a:cxn ang="0">
                    <a:pos x="4" y="116"/>
                  </a:cxn>
                  <a:cxn ang="0">
                    <a:pos x="2" y="120"/>
                  </a:cxn>
                  <a:cxn ang="0">
                    <a:pos x="2" y="130"/>
                  </a:cxn>
                  <a:cxn ang="0">
                    <a:pos x="24" y="152"/>
                  </a:cxn>
                  <a:cxn ang="0">
                    <a:pos x="28" y="156"/>
                  </a:cxn>
                  <a:cxn ang="0">
                    <a:pos x="38" y="156"/>
                  </a:cxn>
                  <a:cxn ang="0">
                    <a:pos x="42" y="152"/>
                  </a:cxn>
                  <a:cxn ang="0">
                    <a:pos x="92" y="48"/>
                  </a:cxn>
                  <a:cxn ang="0">
                    <a:pos x="118" y="74"/>
                  </a:cxn>
                  <a:cxn ang="0">
                    <a:pos x="154" y="40"/>
                  </a:cxn>
                  <a:cxn ang="0">
                    <a:pos x="154" y="28"/>
                  </a:cxn>
                  <a:cxn ang="0">
                    <a:pos x="140" y="16"/>
                  </a:cxn>
                  <a:cxn ang="0">
                    <a:pos x="194" y="16"/>
                  </a:cxn>
                  <a:cxn ang="0">
                    <a:pos x="180" y="56"/>
                  </a:cxn>
                  <a:cxn ang="0">
                    <a:pos x="170" y="56"/>
                  </a:cxn>
                  <a:cxn ang="0">
                    <a:pos x="114" y="102"/>
                  </a:cxn>
                  <a:cxn ang="0">
                    <a:pos x="98" y="84"/>
                  </a:cxn>
                  <a:cxn ang="0">
                    <a:pos x="88" y="84"/>
                  </a:cxn>
                  <a:cxn ang="0">
                    <a:pos x="18" y="124"/>
                  </a:cxn>
                </a:cxnLst>
                <a:rect l="0" t="0" r="r" b="b"/>
                <a:pathLst>
                  <a:path w="210" h="156">
                    <a:moveTo>
                      <a:pt x="42" y="152"/>
                    </a:moveTo>
                    <a:lnTo>
                      <a:pt x="92" y="102"/>
                    </a:lnTo>
                    <a:lnTo>
                      <a:pt x="108" y="116"/>
                    </a:lnTo>
                    <a:lnTo>
                      <a:pt x="112" y="120"/>
                    </a:lnTo>
                    <a:lnTo>
                      <a:pt x="114" y="122"/>
                    </a:lnTo>
                    <a:lnTo>
                      <a:pt x="114" y="122"/>
                    </a:lnTo>
                    <a:lnTo>
                      <a:pt x="116" y="124"/>
                    </a:lnTo>
                    <a:lnTo>
                      <a:pt x="118" y="126"/>
                    </a:lnTo>
                    <a:lnTo>
                      <a:pt x="118" y="126"/>
                    </a:lnTo>
                    <a:lnTo>
                      <a:pt x="122" y="124"/>
                    </a:lnTo>
                    <a:lnTo>
                      <a:pt x="124" y="122"/>
                    </a:lnTo>
                    <a:lnTo>
                      <a:pt x="174" y="72"/>
                    </a:lnTo>
                    <a:lnTo>
                      <a:pt x="194" y="92"/>
                    </a:lnTo>
                    <a:lnTo>
                      <a:pt x="194" y="92"/>
                    </a:lnTo>
                    <a:lnTo>
                      <a:pt x="198" y="94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8" y="90"/>
                    </a:lnTo>
                    <a:lnTo>
                      <a:pt x="210" y="86"/>
                    </a:lnTo>
                    <a:lnTo>
                      <a:pt x="210" y="86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8" y="2"/>
                    </a:lnTo>
                    <a:lnTo>
                      <a:pt x="204" y="0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0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4" y="0"/>
                    </a:lnTo>
                    <a:lnTo>
                      <a:pt x="120" y="0"/>
                    </a:lnTo>
                    <a:lnTo>
                      <a:pt x="118" y="2"/>
                    </a:lnTo>
                    <a:lnTo>
                      <a:pt x="118" y="2"/>
                    </a:lnTo>
                    <a:lnTo>
                      <a:pt x="116" y="6"/>
                    </a:lnTo>
                    <a:lnTo>
                      <a:pt x="116" y="6"/>
                    </a:lnTo>
                    <a:lnTo>
                      <a:pt x="114" y="10"/>
                    </a:lnTo>
                    <a:lnTo>
                      <a:pt x="118" y="14"/>
                    </a:lnTo>
                    <a:lnTo>
                      <a:pt x="138" y="34"/>
                    </a:lnTo>
                    <a:lnTo>
                      <a:pt x="118" y="52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6" y="30"/>
                    </a:lnTo>
                    <a:lnTo>
                      <a:pt x="96" y="30"/>
                    </a:lnTo>
                    <a:lnTo>
                      <a:pt x="94" y="28"/>
                    </a:lnTo>
                    <a:lnTo>
                      <a:pt x="90" y="30"/>
                    </a:lnTo>
                    <a:lnTo>
                      <a:pt x="88" y="32"/>
                    </a:lnTo>
                    <a:lnTo>
                      <a:pt x="84" y="36"/>
                    </a:lnTo>
                    <a:lnTo>
                      <a:pt x="60" y="58"/>
                    </a:lnTo>
                    <a:lnTo>
                      <a:pt x="4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0" y="124"/>
                    </a:lnTo>
                    <a:lnTo>
                      <a:pt x="2" y="130"/>
                    </a:lnTo>
                    <a:lnTo>
                      <a:pt x="4" y="134"/>
                    </a:lnTo>
                    <a:lnTo>
                      <a:pt x="24" y="152"/>
                    </a:lnTo>
                    <a:lnTo>
                      <a:pt x="24" y="152"/>
                    </a:lnTo>
                    <a:lnTo>
                      <a:pt x="28" y="156"/>
                    </a:lnTo>
                    <a:lnTo>
                      <a:pt x="32" y="156"/>
                    </a:lnTo>
                    <a:lnTo>
                      <a:pt x="38" y="156"/>
                    </a:lnTo>
                    <a:lnTo>
                      <a:pt x="42" y="152"/>
                    </a:lnTo>
                    <a:lnTo>
                      <a:pt x="42" y="152"/>
                    </a:lnTo>
                    <a:close/>
                    <a:moveTo>
                      <a:pt x="72" y="70"/>
                    </a:moveTo>
                    <a:lnTo>
                      <a:pt x="92" y="48"/>
                    </a:lnTo>
                    <a:lnTo>
                      <a:pt x="114" y="70"/>
                    </a:lnTo>
                    <a:lnTo>
                      <a:pt x="118" y="74"/>
                    </a:lnTo>
                    <a:lnTo>
                      <a:pt x="124" y="70"/>
                    </a:lnTo>
                    <a:lnTo>
                      <a:pt x="154" y="40"/>
                    </a:lnTo>
                    <a:lnTo>
                      <a:pt x="160" y="34"/>
                    </a:lnTo>
                    <a:lnTo>
                      <a:pt x="154" y="28"/>
                    </a:lnTo>
                    <a:lnTo>
                      <a:pt x="140" y="16"/>
                    </a:lnTo>
                    <a:lnTo>
                      <a:pt x="140" y="16"/>
                    </a:lnTo>
                    <a:lnTo>
                      <a:pt x="194" y="16"/>
                    </a:lnTo>
                    <a:lnTo>
                      <a:pt x="194" y="16"/>
                    </a:lnTo>
                    <a:lnTo>
                      <a:pt x="194" y="70"/>
                    </a:lnTo>
                    <a:lnTo>
                      <a:pt x="180" y="56"/>
                    </a:lnTo>
                    <a:lnTo>
                      <a:pt x="174" y="50"/>
                    </a:lnTo>
                    <a:lnTo>
                      <a:pt x="170" y="56"/>
                    </a:lnTo>
                    <a:lnTo>
                      <a:pt x="118" y="106"/>
                    </a:lnTo>
                    <a:lnTo>
                      <a:pt x="114" y="102"/>
                    </a:lnTo>
                    <a:lnTo>
                      <a:pt x="114" y="102"/>
                    </a:lnTo>
                    <a:lnTo>
                      <a:pt x="98" y="84"/>
                    </a:lnTo>
                    <a:lnTo>
                      <a:pt x="92" y="80"/>
                    </a:lnTo>
                    <a:lnTo>
                      <a:pt x="88" y="84"/>
                    </a:lnTo>
                    <a:lnTo>
                      <a:pt x="32" y="140"/>
                    </a:lnTo>
                    <a:lnTo>
                      <a:pt x="18" y="124"/>
                    </a:lnTo>
                    <a:lnTo>
                      <a:pt x="72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C93A1D-93E2-A744-9358-0974D3F34BAA}"/>
              </a:ext>
            </a:extLst>
          </p:cNvPr>
          <p:cNvSpPr txBox="1"/>
          <p:nvPr/>
        </p:nvSpPr>
        <p:spPr>
          <a:xfrm>
            <a:off x="6321062" y="5328321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Prakhar Bansal</a:t>
            </a:r>
          </a:p>
          <a:p>
            <a:r>
              <a:rPr lang="en-US" b="1" dirty="0">
                <a:solidFill>
                  <a:schemeClr val="bg1"/>
                </a:solidFill>
              </a:rPr>
              <a:t>Karthick </a:t>
            </a:r>
            <a:r>
              <a:rPr lang="en-US" b="1" dirty="0" err="1">
                <a:solidFill>
                  <a:schemeClr val="bg1"/>
                </a:solidFill>
              </a:rPr>
              <a:t>Ramasubramanian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Shubham Singh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Soumi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Basu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Soumik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Choudhuri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Embedder Matrix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7179" y="6472393"/>
            <a:ext cx="8229600" cy="288032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Cosine Similarity of selected attributes generated from Embedder matrix trained on above 2 topics</a:t>
            </a:r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A829DDD-B8DF-614C-8653-ECF823CD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0"/>
            <a:ext cx="7786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2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508498" y="260648"/>
            <a:ext cx="6480720" cy="2446550"/>
          </a:xfrm>
        </p:spPr>
        <p:txBody>
          <a:bodyPr/>
          <a:lstStyle/>
          <a:p>
            <a:r>
              <a:rPr lang="en-US" altLang="ko-KR" sz="5400" b="1" dirty="0"/>
              <a:t>Recommendations</a:t>
            </a:r>
            <a:endParaRPr lang="ko-KR" altLang="en-US" sz="54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569783" y="2098826"/>
            <a:ext cx="1714319" cy="3058096"/>
            <a:chOff x="6569783" y="2098826"/>
            <a:chExt cx="1714319" cy="3058096"/>
          </a:xfrm>
        </p:grpSpPr>
        <p:sp>
          <p:nvSpPr>
            <p:cNvPr id="7" name="Freeform 21"/>
            <p:cNvSpPr>
              <a:spLocks noEditPoints="1"/>
            </p:cNvSpPr>
            <p:nvPr/>
          </p:nvSpPr>
          <p:spPr bwMode="auto">
            <a:xfrm>
              <a:off x="7725246" y="2098826"/>
              <a:ext cx="390525" cy="387350"/>
            </a:xfrm>
            <a:custGeom>
              <a:avLst/>
              <a:gdLst/>
              <a:ahLst/>
              <a:cxnLst>
                <a:cxn ang="0">
                  <a:pos x="86" y="6"/>
                </a:cxn>
                <a:cxn ang="0">
                  <a:pos x="10" y="74"/>
                </a:cxn>
                <a:cxn ang="0">
                  <a:pos x="0" y="122"/>
                </a:cxn>
                <a:cxn ang="0">
                  <a:pos x="22" y="190"/>
                </a:cxn>
                <a:cxn ang="0">
                  <a:pos x="98" y="242"/>
                </a:cxn>
                <a:cxn ang="0">
                  <a:pos x="148" y="242"/>
                </a:cxn>
                <a:cxn ang="0">
                  <a:pos x="224" y="190"/>
                </a:cxn>
                <a:cxn ang="0">
                  <a:pos x="246" y="122"/>
                </a:cxn>
                <a:cxn ang="0">
                  <a:pos x="236" y="74"/>
                </a:cxn>
                <a:cxn ang="0">
                  <a:pos x="160" y="6"/>
                </a:cxn>
                <a:cxn ang="0">
                  <a:pos x="104" y="18"/>
                </a:cxn>
                <a:cxn ang="0">
                  <a:pos x="72" y="62"/>
                </a:cxn>
                <a:cxn ang="0">
                  <a:pos x="60" y="36"/>
                </a:cxn>
                <a:cxn ang="0">
                  <a:pos x="40" y="56"/>
                </a:cxn>
                <a:cxn ang="0">
                  <a:pos x="62" y="94"/>
                </a:cxn>
                <a:cxn ang="0">
                  <a:pos x="20" y="100"/>
                </a:cxn>
                <a:cxn ang="0">
                  <a:pos x="18" y="128"/>
                </a:cxn>
                <a:cxn ang="0">
                  <a:pos x="66" y="170"/>
                </a:cxn>
                <a:cxn ang="0">
                  <a:pos x="32" y="174"/>
                </a:cxn>
                <a:cxn ang="0">
                  <a:pos x="48" y="196"/>
                </a:cxn>
                <a:cxn ang="0">
                  <a:pos x="80" y="194"/>
                </a:cxn>
                <a:cxn ang="0">
                  <a:pos x="88" y="222"/>
                </a:cxn>
                <a:cxn ang="0">
                  <a:pos x="118" y="222"/>
                </a:cxn>
                <a:cxn ang="0">
                  <a:pos x="82" y="176"/>
                </a:cxn>
                <a:cxn ang="0">
                  <a:pos x="118" y="222"/>
                </a:cxn>
                <a:cxn ang="0">
                  <a:pos x="78" y="166"/>
                </a:cxn>
                <a:cxn ang="0">
                  <a:pos x="118" y="128"/>
                </a:cxn>
                <a:cxn ang="0">
                  <a:pos x="118" y="116"/>
                </a:cxn>
                <a:cxn ang="0">
                  <a:pos x="78" y="78"/>
                </a:cxn>
                <a:cxn ang="0">
                  <a:pos x="118" y="116"/>
                </a:cxn>
                <a:cxn ang="0">
                  <a:pos x="82" y="68"/>
                </a:cxn>
                <a:cxn ang="0">
                  <a:pos x="118" y="22"/>
                </a:cxn>
                <a:cxn ang="0">
                  <a:pos x="188" y="116"/>
                </a:cxn>
                <a:cxn ang="0">
                  <a:pos x="196" y="64"/>
                </a:cxn>
                <a:cxn ang="0">
                  <a:pos x="226" y="100"/>
                </a:cxn>
                <a:cxn ang="0">
                  <a:pos x="190" y="54"/>
                </a:cxn>
                <a:cxn ang="0">
                  <a:pos x="150" y="26"/>
                </a:cxn>
                <a:cxn ang="0">
                  <a:pos x="186" y="36"/>
                </a:cxn>
                <a:cxn ang="0">
                  <a:pos x="136" y="28"/>
                </a:cxn>
                <a:cxn ang="0">
                  <a:pos x="146" y="72"/>
                </a:cxn>
                <a:cxn ang="0">
                  <a:pos x="128" y="86"/>
                </a:cxn>
                <a:cxn ang="0">
                  <a:pos x="174" y="96"/>
                </a:cxn>
                <a:cxn ang="0">
                  <a:pos x="128" y="86"/>
                </a:cxn>
                <a:cxn ang="0">
                  <a:pos x="176" y="128"/>
                </a:cxn>
                <a:cxn ang="0">
                  <a:pos x="128" y="158"/>
                </a:cxn>
                <a:cxn ang="0">
                  <a:pos x="128" y="222"/>
                </a:cxn>
                <a:cxn ang="0">
                  <a:pos x="164" y="176"/>
                </a:cxn>
                <a:cxn ang="0">
                  <a:pos x="128" y="222"/>
                </a:cxn>
                <a:cxn ang="0">
                  <a:pos x="168" y="194"/>
                </a:cxn>
                <a:cxn ang="0">
                  <a:pos x="198" y="196"/>
                </a:cxn>
                <a:cxn ang="0">
                  <a:pos x="142" y="226"/>
                </a:cxn>
                <a:cxn ang="0">
                  <a:pos x="180" y="170"/>
                </a:cxn>
                <a:cxn ang="0">
                  <a:pos x="228" y="128"/>
                </a:cxn>
                <a:cxn ang="0">
                  <a:pos x="206" y="188"/>
                </a:cxn>
              </a:cxnLst>
              <a:rect l="0" t="0" r="r" b="b"/>
              <a:pathLst>
                <a:path w="246" h="244">
                  <a:moveTo>
                    <a:pt x="124" y="0"/>
                  </a:moveTo>
                  <a:lnTo>
                    <a:pt x="124" y="0"/>
                  </a:lnTo>
                  <a:lnTo>
                    <a:pt x="110" y="0"/>
                  </a:lnTo>
                  <a:lnTo>
                    <a:pt x="98" y="2"/>
                  </a:lnTo>
                  <a:lnTo>
                    <a:pt x="86" y="6"/>
                  </a:lnTo>
                  <a:lnTo>
                    <a:pt x="76" y="10"/>
                  </a:lnTo>
                  <a:lnTo>
                    <a:pt x="54" y="20"/>
                  </a:lnTo>
                  <a:lnTo>
                    <a:pt x="36" y="36"/>
                  </a:lnTo>
                  <a:lnTo>
                    <a:pt x="22" y="54"/>
                  </a:lnTo>
                  <a:lnTo>
                    <a:pt x="10" y="74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34"/>
                  </a:lnTo>
                  <a:lnTo>
                    <a:pt x="4" y="146"/>
                  </a:lnTo>
                  <a:lnTo>
                    <a:pt x="6" y="158"/>
                  </a:lnTo>
                  <a:lnTo>
                    <a:pt x="10" y="170"/>
                  </a:lnTo>
                  <a:lnTo>
                    <a:pt x="22" y="190"/>
                  </a:lnTo>
                  <a:lnTo>
                    <a:pt x="36" y="208"/>
                  </a:lnTo>
                  <a:lnTo>
                    <a:pt x="54" y="222"/>
                  </a:lnTo>
                  <a:lnTo>
                    <a:pt x="76" y="234"/>
                  </a:lnTo>
                  <a:lnTo>
                    <a:pt x="86" y="238"/>
                  </a:lnTo>
                  <a:lnTo>
                    <a:pt x="98" y="242"/>
                  </a:lnTo>
                  <a:lnTo>
                    <a:pt x="110" y="244"/>
                  </a:lnTo>
                  <a:lnTo>
                    <a:pt x="124" y="244"/>
                  </a:lnTo>
                  <a:lnTo>
                    <a:pt x="124" y="244"/>
                  </a:lnTo>
                  <a:lnTo>
                    <a:pt x="136" y="244"/>
                  </a:lnTo>
                  <a:lnTo>
                    <a:pt x="148" y="242"/>
                  </a:lnTo>
                  <a:lnTo>
                    <a:pt x="160" y="238"/>
                  </a:lnTo>
                  <a:lnTo>
                    <a:pt x="170" y="234"/>
                  </a:lnTo>
                  <a:lnTo>
                    <a:pt x="192" y="222"/>
                  </a:lnTo>
                  <a:lnTo>
                    <a:pt x="210" y="208"/>
                  </a:lnTo>
                  <a:lnTo>
                    <a:pt x="224" y="190"/>
                  </a:lnTo>
                  <a:lnTo>
                    <a:pt x="236" y="170"/>
                  </a:lnTo>
                  <a:lnTo>
                    <a:pt x="240" y="158"/>
                  </a:lnTo>
                  <a:lnTo>
                    <a:pt x="242" y="146"/>
                  </a:lnTo>
                  <a:lnTo>
                    <a:pt x="244" y="134"/>
                  </a:lnTo>
                  <a:lnTo>
                    <a:pt x="246" y="122"/>
                  </a:lnTo>
                  <a:lnTo>
                    <a:pt x="246" y="122"/>
                  </a:lnTo>
                  <a:lnTo>
                    <a:pt x="244" y="110"/>
                  </a:lnTo>
                  <a:lnTo>
                    <a:pt x="242" y="98"/>
                  </a:lnTo>
                  <a:lnTo>
                    <a:pt x="240" y="86"/>
                  </a:lnTo>
                  <a:lnTo>
                    <a:pt x="236" y="74"/>
                  </a:lnTo>
                  <a:lnTo>
                    <a:pt x="224" y="54"/>
                  </a:lnTo>
                  <a:lnTo>
                    <a:pt x="210" y="36"/>
                  </a:lnTo>
                  <a:lnTo>
                    <a:pt x="192" y="20"/>
                  </a:lnTo>
                  <a:lnTo>
                    <a:pt x="170" y="10"/>
                  </a:lnTo>
                  <a:lnTo>
                    <a:pt x="160" y="6"/>
                  </a:lnTo>
                  <a:lnTo>
                    <a:pt x="148" y="2"/>
                  </a:lnTo>
                  <a:lnTo>
                    <a:pt x="136" y="0"/>
                  </a:lnTo>
                  <a:lnTo>
                    <a:pt x="124" y="0"/>
                  </a:lnTo>
                  <a:lnTo>
                    <a:pt x="124" y="0"/>
                  </a:lnTo>
                  <a:close/>
                  <a:moveTo>
                    <a:pt x="104" y="18"/>
                  </a:moveTo>
                  <a:lnTo>
                    <a:pt x="104" y="18"/>
                  </a:lnTo>
                  <a:lnTo>
                    <a:pt x="96" y="26"/>
                  </a:lnTo>
                  <a:lnTo>
                    <a:pt x="88" y="36"/>
                  </a:lnTo>
                  <a:lnTo>
                    <a:pt x="80" y="48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56" y="54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60" y="36"/>
                  </a:lnTo>
                  <a:lnTo>
                    <a:pt x="74" y="28"/>
                  </a:lnTo>
                  <a:lnTo>
                    <a:pt x="88" y="22"/>
                  </a:lnTo>
                  <a:lnTo>
                    <a:pt x="104" y="18"/>
                  </a:lnTo>
                  <a:lnTo>
                    <a:pt x="104" y="18"/>
                  </a:lnTo>
                  <a:close/>
                  <a:moveTo>
                    <a:pt x="40" y="56"/>
                  </a:moveTo>
                  <a:lnTo>
                    <a:pt x="40" y="56"/>
                  </a:lnTo>
                  <a:lnTo>
                    <a:pt x="50" y="64"/>
                  </a:lnTo>
                  <a:lnTo>
                    <a:pt x="66" y="74"/>
                  </a:lnTo>
                  <a:lnTo>
                    <a:pt x="66" y="74"/>
                  </a:lnTo>
                  <a:lnTo>
                    <a:pt x="62" y="9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20" y="100"/>
                  </a:lnTo>
                  <a:lnTo>
                    <a:pt x="24" y="84"/>
                  </a:lnTo>
                  <a:lnTo>
                    <a:pt x="32" y="70"/>
                  </a:lnTo>
                  <a:lnTo>
                    <a:pt x="40" y="56"/>
                  </a:lnTo>
                  <a:lnTo>
                    <a:pt x="40" y="56"/>
                  </a:lnTo>
                  <a:close/>
                  <a:moveTo>
                    <a:pt x="18" y="128"/>
                  </a:moveTo>
                  <a:lnTo>
                    <a:pt x="18" y="128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62" y="150"/>
                  </a:lnTo>
                  <a:lnTo>
                    <a:pt x="66" y="170"/>
                  </a:lnTo>
                  <a:lnTo>
                    <a:pt x="66" y="170"/>
                  </a:lnTo>
                  <a:lnTo>
                    <a:pt x="50" y="18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32" y="174"/>
                  </a:lnTo>
                  <a:lnTo>
                    <a:pt x="24" y="160"/>
                  </a:lnTo>
                  <a:lnTo>
                    <a:pt x="20" y="144"/>
                  </a:lnTo>
                  <a:lnTo>
                    <a:pt x="18" y="128"/>
                  </a:lnTo>
                  <a:lnTo>
                    <a:pt x="18" y="128"/>
                  </a:lnTo>
                  <a:close/>
                  <a:moveTo>
                    <a:pt x="48" y="196"/>
                  </a:moveTo>
                  <a:lnTo>
                    <a:pt x="48" y="196"/>
                  </a:lnTo>
                  <a:lnTo>
                    <a:pt x="56" y="188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80" y="194"/>
                  </a:lnTo>
                  <a:lnTo>
                    <a:pt x="88" y="208"/>
                  </a:lnTo>
                  <a:lnTo>
                    <a:pt x="96" y="218"/>
                  </a:lnTo>
                  <a:lnTo>
                    <a:pt x="104" y="226"/>
                  </a:lnTo>
                  <a:lnTo>
                    <a:pt x="104" y="226"/>
                  </a:lnTo>
                  <a:lnTo>
                    <a:pt x="88" y="222"/>
                  </a:lnTo>
                  <a:lnTo>
                    <a:pt x="74" y="216"/>
                  </a:lnTo>
                  <a:lnTo>
                    <a:pt x="60" y="206"/>
                  </a:lnTo>
                  <a:lnTo>
                    <a:pt x="48" y="196"/>
                  </a:lnTo>
                  <a:lnTo>
                    <a:pt x="48" y="196"/>
                  </a:lnTo>
                  <a:close/>
                  <a:moveTo>
                    <a:pt x="118" y="222"/>
                  </a:moveTo>
                  <a:lnTo>
                    <a:pt x="118" y="222"/>
                  </a:lnTo>
                  <a:lnTo>
                    <a:pt x="110" y="214"/>
                  </a:lnTo>
                  <a:lnTo>
                    <a:pt x="100" y="204"/>
                  </a:lnTo>
                  <a:lnTo>
                    <a:pt x="90" y="192"/>
                  </a:lnTo>
                  <a:lnTo>
                    <a:pt x="82" y="176"/>
                  </a:lnTo>
                  <a:lnTo>
                    <a:pt x="82" y="176"/>
                  </a:lnTo>
                  <a:lnTo>
                    <a:pt x="100" y="172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222"/>
                  </a:lnTo>
                  <a:lnTo>
                    <a:pt x="118" y="222"/>
                  </a:lnTo>
                  <a:close/>
                  <a:moveTo>
                    <a:pt x="118" y="158"/>
                  </a:moveTo>
                  <a:lnTo>
                    <a:pt x="118" y="158"/>
                  </a:lnTo>
                  <a:lnTo>
                    <a:pt x="96" y="160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72" y="146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118" y="128"/>
                  </a:lnTo>
                  <a:lnTo>
                    <a:pt x="118" y="128"/>
                  </a:lnTo>
                  <a:lnTo>
                    <a:pt x="118" y="158"/>
                  </a:lnTo>
                  <a:lnTo>
                    <a:pt x="118" y="158"/>
                  </a:lnTo>
                  <a:close/>
                  <a:moveTo>
                    <a:pt x="118" y="116"/>
                  </a:moveTo>
                  <a:lnTo>
                    <a:pt x="118" y="116"/>
                  </a:lnTo>
                  <a:lnTo>
                    <a:pt x="70" y="116"/>
                  </a:lnTo>
                  <a:lnTo>
                    <a:pt x="70" y="116"/>
                  </a:lnTo>
                  <a:lnTo>
                    <a:pt x="72" y="96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96" y="84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116"/>
                  </a:lnTo>
                  <a:lnTo>
                    <a:pt x="118" y="116"/>
                  </a:lnTo>
                  <a:close/>
                  <a:moveTo>
                    <a:pt x="118" y="74"/>
                  </a:moveTo>
                  <a:lnTo>
                    <a:pt x="118" y="74"/>
                  </a:lnTo>
                  <a:lnTo>
                    <a:pt x="100" y="72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90" y="52"/>
                  </a:lnTo>
                  <a:lnTo>
                    <a:pt x="100" y="38"/>
                  </a:lnTo>
                  <a:lnTo>
                    <a:pt x="110" y="28"/>
                  </a:lnTo>
                  <a:lnTo>
                    <a:pt x="118" y="22"/>
                  </a:lnTo>
                  <a:lnTo>
                    <a:pt x="118" y="22"/>
                  </a:lnTo>
                  <a:lnTo>
                    <a:pt x="118" y="74"/>
                  </a:lnTo>
                  <a:lnTo>
                    <a:pt x="118" y="74"/>
                  </a:lnTo>
                  <a:close/>
                  <a:moveTo>
                    <a:pt x="228" y="116"/>
                  </a:moveTo>
                  <a:lnTo>
                    <a:pt x="228" y="116"/>
                  </a:lnTo>
                  <a:lnTo>
                    <a:pt x="188" y="116"/>
                  </a:lnTo>
                  <a:lnTo>
                    <a:pt x="188" y="116"/>
                  </a:lnTo>
                  <a:lnTo>
                    <a:pt x="184" y="94"/>
                  </a:lnTo>
                  <a:lnTo>
                    <a:pt x="180" y="74"/>
                  </a:lnTo>
                  <a:lnTo>
                    <a:pt x="180" y="74"/>
                  </a:lnTo>
                  <a:lnTo>
                    <a:pt x="196" y="64"/>
                  </a:lnTo>
                  <a:lnTo>
                    <a:pt x="206" y="56"/>
                  </a:lnTo>
                  <a:lnTo>
                    <a:pt x="206" y="56"/>
                  </a:lnTo>
                  <a:lnTo>
                    <a:pt x="216" y="70"/>
                  </a:lnTo>
                  <a:lnTo>
                    <a:pt x="222" y="84"/>
                  </a:lnTo>
                  <a:lnTo>
                    <a:pt x="226" y="100"/>
                  </a:lnTo>
                  <a:lnTo>
                    <a:pt x="228" y="116"/>
                  </a:lnTo>
                  <a:lnTo>
                    <a:pt x="228" y="116"/>
                  </a:lnTo>
                  <a:close/>
                  <a:moveTo>
                    <a:pt x="198" y="48"/>
                  </a:moveTo>
                  <a:lnTo>
                    <a:pt x="198" y="48"/>
                  </a:lnTo>
                  <a:lnTo>
                    <a:pt x="190" y="54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68" y="48"/>
                  </a:lnTo>
                  <a:lnTo>
                    <a:pt x="158" y="36"/>
                  </a:lnTo>
                  <a:lnTo>
                    <a:pt x="150" y="26"/>
                  </a:lnTo>
                  <a:lnTo>
                    <a:pt x="142" y="18"/>
                  </a:lnTo>
                  <a:lnTo>
                    <a:pt x="142" y="18"/>
                  </a:lnTo>
                  <a:lnTo>
                    <a:pt x="158" y="22"/>
                  </a:lnTo>
                  <a:lnTo>
                    <a:pt x="172" y="28"/>
                  </a:lnTo>
                  <a:lnTo>
                    <a:pt x="186" y="36"/>
                  </a:lnTo>
                  <a:lnTo>
                    <a:pt x="198" y="48"/>
                  </a:lnTo>
                  <a:lnTo>
                    <a:pt x="198" y="48"/>
                  </a:lnTo>
                  <a:close/>
                  <a:moveTo>
                    <a:pt x="128" y="22"/>
                  </a:moveTo>
                  <a:lnTo>
                    <a:pt x="128" y="22"/>
                  </a:lnTo>
                  <a:lnTo>
                    <a:pt x="136" y="28"/>
                  </a:lnTo>
                  <a:lnTo>
                    <a:pt x="146" y="38"/>
                  </a:lnTo>
                  <a:lnTo>
                    <a:pt x="156" y="52"/>
                  </a:lnTo>
                  <a:lnTo>
                    <a:pt x="164" y="68"/>
                  </a:lnTo>
                  <a:lnTo>
                    <a:pt x="164" y="68"/>
                  </a:lnTo>
                  <a:lnTo>
                    <a:pt x="146" y="72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8" y="22"/>
                  </a:lnTo>
                  <a:lnTo>
                    <a:pt x="128" y="22"/>
                  </a:lnTo>
                  <a:close/>
                  <a:moveTo>
                    <a:pt x="128" y="86"/>
                  </a:moveTo>
                  <a:lnTo>
                    <a:pt x="128" y="86"/>
                  </a:lnTo>
                  <a:lnTo>
                    <a:pt x="150" y="84"/>
                  </a:lnTo>
                  <a:lnTo>
                    <a:pt x="168" y="78"/>
                  </a:lnTo>
                  <a:lnTo>
                    <a:pt x="168" y="78"/>
                  </a:lnTo>
                  <a:lnTo>
                    <a:pt x="174" y="96"/>
                  </a:lnTo>
                  <a:lnTo>
                    <a:pt x="176" y="116"/>
                  </a:lnTo>
                  <a:lnTo>
                    <a:pt x="176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86"/>
                  </a:lnTo>
                  <a:lnTo>
                    <a:pt x="128" y="86"/>
                  </a:lnTo>
                  <a:close/>
                  <a:moveTo>
                    <a:pt x="128" y="128"/>
                  </a:moveTo>
                  <a:lnTo>
                    <a:pt x="128" y="128"/>
                  </a:lnTo>
                  <a:lnTo>
                    <a:pt x="176" y="128"/>
                  </a:lnTo>
                  <a:lnTo>
                    <a:pt x="176" y="128"/>
                  </a:lnTo>
                  <a:lnTo>
                    <a:pt x="174" y="146"/>
                  </a:lnTo>
                  <a:lnTo>
                    <a:pt x="168" y="166"/>
                  </a:lnTo>
                  <a:lnTo>
                    <a:pt x="168" y="166"/>
                  </a:lnTo>
                  <a:lnTo>
                    <a:pt x="150" y="160"/>
                  </a:lnTo>
                  <a:lnTo>
                    <a:pt x="128" y="158"/>
                  </a:lnTo>
                  <a:lnTo>
                    <a:pt x="128" y="158"/>
                  </a:lnTo>
                  <a:lnTo>
                    <a:pt x="128" y="128"/>
                  </a:lnTo>
                  <a:lnTo>
                    <a:pt x="128" y="128"/>
                  </a:lnTo>
                  <a:close/>
                  <a:moveTo>
                    <a:pt x="128" y="222"/>
                  </a:moveTo>
                  <a:lnTo>
                    <a:pt x="128" y="22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46" y="172"/>
                  </a:lnTo>
                  <a:lnTo>
                    <a:pt x="164" y="176"/>
                  </a:lnTo>
                  <a:lnTo>
                    <a:pt x="164" y="176"/>
                  </a:lnTo>
                  <a:lnTo>
                    <a:pt x="156" y="192"/>
                  </a:lnTo>
                  <a:lnTo>
                    <a:pt x="146" y="204"/>
                  </a:lnTo>
                  <a:lnTo>
                    <a:pt x="136" y="214"/>
                  </a:lnTo>
                  <a:lnTo>
                    <a:pt x="128" y="222"/>
                  </a:lnTo>
                  <a:lnTo>
                    <a:pt x="128" y="222"/>
                  </a:lnTo>
                  <a:close/>
                  <a:moveTo>
                    <a:pt x="142" y="226"/>
                  </a:moveTo>
                  <a:lnTo>
                    <a:pt x="142" y="226"/>
                  </a:lnTo>
                  <a:lnTo>
                    <a:pt x="150" y="218"/>
                  </a:lnTo>
                  <a:lnTo>
                    <a:pt x="158" y="208"/>
                  </a:lnTo>
                  <a:lnTo>
                    <a:pt x="168" y="194"/>
                  </a:lnTo>
                  <a:lnTo>
                    <a:pt x="174" y="180"/>
                  </a:lnTo>
                  <a:lnTo>
                    <a:pt x="174" y="180"/>
                  </a:lnTo>
                  <a:lnTo>
                    <a:pt x="190" y="188"/>
                  </a:lnTo>
                  <a:lnTo>
                    <a:pt x="198" y="196"/>
                  </a:lnTo>
                  <a:lnTo>
                    <a:pt x="198" y="196"/>
                  </a:lnTo>
                  <a:lnTo>
                    <a:pt x="186" y="206"/>
                  </a:lnTo>
                  <a:lnTo>
                    <a:pt x="172" y="216"/>
                  </a:lnTo>
                  <a:lnTo>
                    <a:pt x="158" y="222"/>
                  </a:lnTo>
                  <a:lnTo>
                    <a:pt x="142" y="226"/>
                  </a:lnTo>
                  <a:lnTo>
                    <a:pt x="142" y="226"/>
                  </a:lnTo>
                  <a:close/>
                  <a:moveTo>
                    <a:pt x="206" y="188"/>
                  </a:moveTo>
                  <a:lnTo>
                    <a:pt x="206" y="188"/>
                  </a:lnTo>
                  <a:lnTo>
                    <a:pt x="196" y="180"/>
                  </a:lnTo>
                  <a:lnTo>
                    <a:pt x="180" y="170"/>
                  </a:lnTo>
                  <a:lnTo>
                    <a:pt x="180" y="170"/>
                  </a:lnTo>
                  <a:lnTo>
                    <a:pt x="184" y="150"/>
                  </a:lnTo>
                  <a:lnTo>
                    <a:pt x="188" y="128"/>
                  </a:lnTo>
                  <a:lnTo>
                    <a:pt x="188" y="128"/>
                  </a:lnTo>
                  <a:lnTo>
                    <a:pt x="228" y="128"/>
                  </a:lnTo>
                  <a:lnTo>
                    <a:pt x="228" y="128"/>
                  </a:lnTo>
                  <a:lnTo>
                    <a:pt x="226" y="144"/>
                  </a:lnTo>
                  <a:lnTo>
                    <a:pt x="222" y="160"/>
                  </a:lnTo>
                  <a:lnTo>
                    <a:pt x="216" y="174"/>
                  </a:lnTo>
                  <a:lnTo>
                    <a:pt x="206" y="188"/>
                  </a:lnTo>
                  <a:lnTo>
                    <a:pt x="206" y="188"/>
                  </a:ln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6569783" y="3193743"/>
              <a:ext cx="490207" cy="443722"/>
              <a:chOff x="4806776" y="1795363"/>
              <a:chExt cx="368300" cy="333375"/>
            </a:xfrm>
            <a:solidFill>
              <a:schemeClr val="bg1">
                <a:alpha val="56000"/>
              </a:schemeClr>
            </a:solidFill>
          </p:grpSpPr>
          <p:sp>
            <p:nvSpPr>
              <p:cNvPr id="12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7735078" y="4571296"/>
              <a:ext cx="549024" cy="585626"/>
              <a:chOff x="1677177" y="6210925"/>
              <a:chExt cx="333375" cy="355600"/>
            </a:xfrm>
            <a:solidFill>
              <a:schemeClr val="bg1">
                <a:alpha val="30000"/>
              </a:schemeClr>
            </a:solidFill>
          </p:grpSpPr>
          <p:sp>
            <p:nvSpPr>
              <p:cNvPr id="10" name="Freeform 118"/>
              <p:cNvSpPr>
                <a:spLocks/>
              </p:cNvSpPr>
              <p:nvPr/>
            </p:nvSpPr>
            <p:spPr bwMode="auto">
              <a:xfrm>
                <a:off x="1693052" y="6379200"/>
                <a:ext cx="311150" cy="187325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80" y="0"/>
                  </a:cxn>
                  <a:cxn ang="0">
                    <a:pos x="176" y="0"/>
                  </a:cxn>
                  <a:cxn ang="0">
                    <a:pos x="174" y="4"/>
                  </a:cxn>
                  <a:cxn ang="0">
                    <a:pos x="174" y="98"/>
                  </a:cxn>
                  <a:cxn ang="0">
                    <a:pos x="152" y="98"/>
                  </a:cxn>
                  <a:cxn ang="0">
                    <a:pos x="152" y="22"/>
                  </a:cxn>
                  <a:cxn ang="0">
                    <a:pos x="152" y="22"/>
                  </a:cxn>
                  <a:cxn ang="0">
                    <a:pos x="152" y="18"/>
                  </a:cxn>
                  <a:cxn ang="0">
                    <a:pos x="148" y="16"/>
                  </a:cxn>
                  <a:cxn ang="0">
                    <a:pos x="136" y="16"/>
                  </a:cxn>
                  <a:cxn ang="0">
                    <a:pos x="136" y="16"/>
                  </a:cxn>
                  <a:cxn ang="0">
                    <a:pos x="132" y="18"/>
                  </a:cxn>
                  <a:cxn ang="0">
                    <a:pos x="130" y="22"/>
                  </a:cxn>
                  <a:cxn ang="0">
                    <a:pos x="130" y="98"/>
                  </a:cxn>
                  <a:cxn ang="0">
                    <a:pos x="108" y="98"/>
                  </a:cxn>
                  <a:cxn ang="0">
                    <a:pos x="108" y="36"/>
                  </a:cxn>
                  <a:cxn ang="0">
                    <a:pos x="108" y="36"/>
                  </a:cxn>
                  <a:cxn ang="0">
                    <a:pos x="108" y="32"/>
                  </a:cxn>
                  <a:cxn ang="0">
                    <a:pos x="104" y="30"/>
                  </a:cxn>
                  <a:cxn ang="0">
                    <a:pos x="92" y="30"/>
                  </a:cxn>
                  <a:cxn ang="0">
                    <a:pos x="92" y="30"/>
                  </a:cxn>
                  <a:cxn ang="0">
                    <a:pos x="88" y="32"/>
                  </a:cxn>
                  <a:cxn ang="0">
                    <a:pos x="86" y="36"/>
                  </a:cxn>
                  <a:cxn ang="0">
                    <a:pos x="86" y="98"/>
                  </a:cxn>
                  <a:cxn ang="0">
                    <a:pos x="66" y="98"/>
                  </a:cxn>
                  <a:cxn ang="0">
                    <a:pos x="66" y="56"/>
                  </a:cxn>
                  <a:cxn ang="0">
                    <a:pos x="66" y="56"/>
                  </a:cxn>
                  <a:cxn ang="0">
                    <a:pos x="64" y="52"/>
                  </a:cxn>
                  <a:cxn ang="0">
                    <a:pos x="60" y="50"/>
                  </a:cxn>
                  <a:cxn ang="0">
                    <a:pos x="48" y="50"/>
                  </a:cxn>
                  <a:cxn ang="0">
                    <a:pos x="48" y="50"/>
                  </a:cxn>
                  <a:cxn ang="0">
                    <a:pos x="44" y="52"/>
                  </a:cxn>
                  <a:cxn ang="0">
                    <a:pos x="44" y="56"/>
                  </a:cxn>
                  <a:cxn ang="0">
                    <a:pos x="44" y="98"/>
                  </a:cxn>
                  <a:cxn ang="0">
                    <a:pos x="22" y="98"/>
                  </a:cxn>
                  <a:cxn ang="0">
                    <a:pos x="22" y="64"/>
                  </a:cxn>
                  <a:cxn ang="0">
                    <a:pos x="22" y="64"/>
                  </a:cxn>
                  <a:cxn ang="0">
                    <a:pos x="20" y="60"/>
                  </a:cxn>
                  <a:cxn ang="0">
                    <a:pos x="16" y="60"/>
                  </a:cxn>
                  <a:cxn ang="0">
                    <a:pos x="6" y="60"/>
                  </a:cxn>
                  <a:cxn ang="0">
                    <a:pos x="6" y="60"/>
                  </a:cxn>
                  <a:cxn ang="0">
                    <a:pos x="2" y="60"/>
                  </a:cxn>
                  <a:cxn ang="0">
                    <a:pos x="0" y="64"/>
                  </a:cxn>
                  <a:cxn ang="0">
                    <a:pos x="0" y="108"/>
                  </a:cxn>
                  <a:cxn ang="0">
                    <a:pos x="0" y="108"/>
                  </a:cxn>
                  <a:cxn ang="0">
                    <a:pos x="2" y="112"/>
                  </a:cxn>
                  <a:cxn ang="0">
                    <a:pos x="4" y="114"/>
                  </a:cxn>
                  <a:cxn ang="0">
                    <a:pos x="6" y="118"/>
                  </a:cxn>
                  <a:cxn ang="0">
                    <a:pos x="10" y="118"/>
                  </a:cxn>
                  <a:cxn ang="0">
                    <a:pos x="186" y="118"/>
                  </a:cxn>
                  <a:cxn ang="0">
                    <a:pos x="186" y="118"/>
                  </a:cxn>
                  <a:cxn ang="0">
                    <a:pos x="190" y="118"/>
                  </a:cxn>
                  <a:cxn ang="0">
                    <a:pos x="192" y="114"/>
                  </a:cxn>
                  <a:cxn ang="0">
                    <a:pos x="194" y="112"/>
                  </a:cxn>
                  <a:cxn ang="0">
                    <a:pos x="196" y="108"/>
                  </a:cxn>
                  <a:cxn ang="0">
                    <a:pos x="196" y="4"/>
                  </a:cxn>
                  <a:cxn ang="0">
                    <a:pos x="196" y="4"/>
                  </a:cxn>
                  <a:cxn ang="0">
                    <a:pos x="194" y="0"/>
                  </a:cxn>
                  <a:cxn ang="0">
                    <a:pos x="190" y="0"/>
                  </a:cxn>
                  <a:cxn ang="0">
                    <a:pos x="180" y="0"/>
                  </a:cxn>
                </a:cxnLst>
                <a:rect l="0" t="0" r="r" b="b"/>
                <a:pathLst>
                  <a:path w="196" h="118">
                    <a:moveTo>
                      <a:pt x="180" y="0"/>
                    </a:moveTo>
                    <a:lnTo>
                      <a:pt x="180" y="0"/>
                    </a:lnTo>
                    <a:lnTo>
                      <a:pt x="176" y="0"/>
                    </a:lnTo>
                    <a:lnTo>
                      <a:pt x="174" y="4"/>
                    </a:lnTo>
                    <a:lnTo>
                      <a:pt x="174" y="98"/>
                    </a:lnTo>
                    <a:lnTo>
                      <a:pt x="152" y="98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18"/>
                    </a:lnTo>
                    <a:lnTo>
                      <a:pt x="148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32" y="18"/>
                    </a:lnTo>
                    <a:lnTo>
                      <a:pt x="130" y="22"/>
                    </a:lnTo>
                    <a:lnTo>
                      <a:pt x="130" y="98"/>
                    </a:lnTo>
                    <a:lnTo>
                      <a:pt x="108" y="98"/>
                    </a:lnTo>
                    <a:lnTo>
                      <a:pt x="108" y="36"/>
                    </a:lnTo>
                    <a:lnTo>
                      <a:pt x="108" y="36"/>
                    </a:lnTo>
                    <a:lnTo>
                      <a:pt x="108" y="32"/>
                    </a:lnTo>
                    <a:lnTo>
                      <a:pt x="104" y="30"/>
                    </a:lnTo>
                    <a:lnTo>
                      <a:pt x="92" y="30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6" y="36"/>
                    </a:lnTo>
                    <a:lnTo>
                      <a:pt x="86" y="98"/>
                    </a:lnTo>
                    <a:lnTo>
                      <a:pt x="66" y="98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4" y="52"/>
                    </a:lnTo>
                    <a:lnTo>
                      <a:pt x="60" y="50"/>
                    </a:lnTo>
                    <a:lnTo>
                      <a:pt x="48" y="50"/>
                    </a:lnTo>
                    <a:lnTo>
                      <a:pt x="48" y="50"/>
                    </a:lnTo>
                    <a:lnTo>
                      <a:pt x="44" y="52"/>
                    </a:lnTo>
                    <a:lnTo>
                      <a:pt x="44" y="56"/>
                    </a:lnTo>
                    <a:lnTo>
                      <a:pt x="44" y="98"/>
                    </a:lnTo>
                    <a:lnTo>
                      <a:pt x="22" y="98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0" y="60"/>
                    </a:lnTo>
                    <a:lnTo>
                      <a:pt x="1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4"/>
                    </a:lnTo>
                    <a:lnTo>
                      <a:pt x="6" y="118"/>
                    </a:lnTo>
                    <a:lnTo>
                      <a:pt x="10" y="118"/>
                    </a:lnTo>
                    <a:lnTo>
                      <a:pt x="186" y="118"/>
                    </a:lnTo>
                    <a:lnTo>
                      <a:pt x="186" y="118"/>
                    </a:lnTo>
                    <a:lnTo>
                      <a:pt x="190" y="118"/>
                    </a:lnTo>
                    <a:lnTo>
                      <a:pt x="192" y="114"/>
                    </a:lnTo>
                    <a:lnTo>
                      <a:pt x="194" y="112"/>
                    </a:lnTo>
                    <a:lnTo>
                      <a:pt x="196" y="108"/>
                    </a:lnTo>
                    <a:lnTo>
                      <a:pt x="196" y="4"/>
                    </a:lnTo>
                    <a:lnTo>
                      <a:pt x="196" y="4"/>
                    </a:lnTo>
                    <a:lnTo>
                      <a:pt x="194" y="0"/>
                    </a:lnTo>
                    <a:lnTo>
                      <a:pt x="19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19"/>
              <p:cNvSpPr>
                <a:spLocks noEditPoints="1"/>
              </p:cNvSpPr>
              <p:nvPr/>
            </p:nvSpPr>
            <p:spPr bwMode="auto">
              <a:xfrm>
                <a:off x="1677177" y="6210925"/>
                <a:ext cx="333375" cy="247650"/>
              </a:xfrm>
              <a:custGeom>
                <a:avLst/>
                <a:gdLst/>
                <a:ahLst/>
                <a:cxnLst>
                  <a:cxn ang="0">
                    <a:pos x="92" y="102"/>
                  </a:cxn>
                  <a:cxn ang="0">
                    <a:pos x="112" y="120"/>
                  </a:cxn>
                  <a:cxn ang="0">
                    <a:pos x="114" y="122"/>
                  </a:cxn>
                  <a:cxn ang="0">
                    <a:pos x="118" y="126"/>
                  </a:cxn>
                  <a:cxn ang="0">
                    <a:pos x="122" y="124"/>
                  </a:cxn>
                  <a:cxn ang="0">
                    <a:pos x="174" y="72"/>
                  </a:cxn>
                  <a:cxn ang="0">
                    <a:pos x="194" y="92"/>
                  </a:cxn>
                  <a:cxn ang="0">
                    <a:pos x="204" y="94"/>
                  </a:cxn>
                  <a:cxn ang="0">
                    <a:pos x="204" y="94"/>
                  </a:cxn>
                  <a:cxn ang="0">
                    <a:pos x="206" y="92"/>
                  </a:cxn>
                  <a:cxn ang="0">
                    <a:pos x="206" y="92"/>
                  </a:cxn>
                  <a:cxn ang="0">
                    <a:pos x="210" y="86"/>
                  </a:cxn>
                  <a:cxn ang="0">
                    <a:pos x="210" y="8"/>
                  </a:cxn>
                  <a:cxn ang="0">
                    <a:pos x="208" y="2"/>
                  </a:cxn>
                  <a:cxn ang="0">
                    <a:pos x="202" y="0"/>
                  </a:cxn>
                  <a:cxn ang="0">
                    <a:pos x="200" y="0"/>
                  </a:cxn>
                  <a:cxn ang="0">
                    <a:pos x="132" y="0"/>
                  </a:cxn>
                  <a:cxn ang="0">
                    <a:pos x="120" y="0"/>
                  </a:cxn>
                  <a:cxn ang="0">
                    <a:pos x="118" y="2"/>
                  </a:cxn>
                  <a:cxn ang="0">
                    <a:pos x="116" y="6"/>
                  </a:cxn>
                  <a:cxn ang="0">
                    <a:pos x="118" y="14"/>
                  </a:cxn>
                  <a:cxn ang="0">
                    <a:pos x="118" y="52"/>
                  </a:cxn>
                  <a:cxn ang="0">
                    <a:pos x="98" y="32"/>
                  </a:cxn>
                  <a:cxn ang="0">
                    <a:pos x="96" y="30"/>
                  </a:cxn>
                  <a:cxn ang="0">
                    <a:pos x="90" y="30"/>
                  </a:cxn>
                  <a:cxn ang="0">
                    <a:pos x="84" y="36"/>
                  </a:cxn>
                  <a:cxn ang="0">
                    <a:pos x="4" y="116"/>
                  </a:cxn>
                  <a:cxn ang="0">
                    <a:pos x="2" y="120"/>
                  </a:cxn>
                  <a:cxn ang="0">
                    <a:pos x="2" y="130"/>
                  </a:cxn>
                  <a:cxn ang="0">
                    <a:pos x="24" y="152"/>
                  </a:cxn>
                  <a:cxn ang="0">
                    <a:pos x="28" y="156"/>
                  </a:cxn>
                  <a:cxn ang="0">
                    <a:pos x="38" y="156"/>
                  </a:cxn>
                  <a:cxn ang="0">
                    <a:pos x="42" y="152"/>
                  </a:cxn>
                  <a:cxn ang="0">
                    <a:pos x="92" y="48"/>
                  </a:cxn>
                  <a:cxn ang="0">
                    <a:pos x="118" y="74"/>
                  </a:cxn>
                  <a:cxn ang="0">
                    <a:pos x="154" y="40"/>
                  </a:cxn>
                  <a:cxn ang="0">
                    <a:pos x="154" y="28"/>
                  </a:cxn>
                  <a:cxn ang="0">
                    <a:pos x="140" y="16"/>
                  </a:cxn>
                  <a:cxn ang="0">
                    <a:pos x="194" y="16"/>
                  </a:cxn>
                  <a:cxn ang="0">
                    <a:pos x="180" y="56"/>
                  </a:cxn>
                  <a:cxn ang="0">
                    <a:pos x="170" y="56"/>
                  </a:cxn>
                  <a:cxn ang="0">
                    <a:pos x="114" y="102"/>
                  </a:cxn>
                  <a:cxn ang="0">
                    <a:pos x="98" y="84"/>
                  </a:cxn>
                  <a:cxn ang="0">
                    <a:pos x="88" y="84"/>
                  </a:cxn>
                  <a:cxn ang="0">
                    <a:pos x="18" y="124"/>
                  </a:cxn>
                </a:cxnLst>
                <a:rect l="0" t="0" r="r" b="b"/>
                <a:pathLst>
                  <a:path w="210" h="156">
                    <a:moveTo>
                      <a:pt x="42" y="152"/>
                    </a:moveTo>
                    <a:lnTo>
                      <a:pt x="92" y="102"/>
                    </a:lnTo>
                    <a:lnTo>
                      <a:pt x="108" y="116"/>
                    </a:lnTo>
                    <a:lnTo>
                      <a:pt x="112" y="120"/>
                    </a:lnTo>
                    <a:lnTo>
                      <a:pt x="114" y="122"/>
                    </a:lnTo>
                    <a:lnTo>
                      <a:pt x="114" y="122"/>
                    </a:lnTo>
                    <a:lnTo>
                      <a:pt x="116" y="124"/>
                    </a:lnTo>
                    <a:lnTo>
                      <a:pt x="118" y="126"/>
                    </a:lnTo>
                    <a:lnTo>
                      <a:pt x="118" y="126"/>
                    </a:lnTo>
                    <a:lnTo>
                      <a:pt x="122" y="124"/>
                    </a:lnTo>
                    <a:lnTo>
                      <a:pt x="124" y="122"/>
                    </a:lnTo>
                    <a:lnTo>
                      <a:pt x="174" y="72"/>
                    </a:lnTo>
                    <a:lnTo>
                      <a:pt x="194" y="92"/>
                    </a:lnTo>
                    <a:lnTo>
                      <a:pt x="194" y="92"/>
                    </a:lnTo>
                    <a:lnTo>
                      <a:pt x="198" y="94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8" y="90"/>
                    </a:lnTo>
                    <a:lnTo>
                      <a:pt x="210" y="86"/>
                    </a:lnTo>
                    <a:lnTo>
                      <a:pt x="210" y="86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8" y="2"/>
                    </a:lnTo>
                    <a:lnTo>
                      <a:pt x="204" y="0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0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4" y="0"/>
                    </a:lnTo>
                    <a:lnTo>
                      <a:pt x="120" y="0"/>
                    </a:lnTo>
                    <a:lnTo>
                      <a:pt x="118" y="2"/>
                    </a:lnTo>
                    <a:lnTo>
                      <a:pt x="118" y="2"/>
                    </a:lnTo>
                    <a:lnTo>
                      <a:pt x="116" y="6"/>
                    </a:lnTo>
                    <a:lnTo>
                      <a:pt x="116" y="6"/>
                    </a:lnTo>
                    <a:lnTo>
                      <a:pt x="114" y="10"/>
                    </a:lnTo>
                    <a:lnTo>
                      <a:pt x="118" y="14"/>
                    </a:lnTo>
                    <a:lnTo>
                      <a:pt x="138" y="34"/>
                    </a:lnTo>
                    <a:lnTo>
                      <a:pt x="118" y="52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6" y="30"/>
                    </a:lnTo>
                    <a:lnTo>
                      <a:pt x="96" y="30"/>
                    </a:lnTo>
                    <a:lnTo>
                      <a:pt x="94" y="28"/>
                    </a:lnTo>
                    <a:lnTo>
                      <a:pt x="90" y="30"/>
                    </a:lnTo>
                    <a:lnTo>
                      <a:pt x="88" y="32"/>
                    </a:lnTo>
                    <a:lnTo>
                      <a:pt x="84" y="36"/>
                    </a:lnTo>
                    <a:lnTo>
                      <a:pt x="60" y="58"/>
                    </a:lnTo>
                    <a:lnTo>
                      <a:pt x="4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0" y="124"/>
                    </a:lnTo>
                    <a:lnTo>
                      <a:pt x="2" y="130"/>
                    </a:lnTo>
                    <a:lnTo>
                      <a:pt x="4" y="134"/>
                    </a:lnTo>
                    <a:lnTo>
                      <a:pt x="24" y="152"/>
                    </a:lnTo>
                    <a:lnTo>
                      <a:pt x="24" y="152"/>
                    </a:lnTo>
                    <a:lnTo>
                      <a:pt x="28" y="156"/>
                    </a:lnTo>
                    <a:lnTo>
                      <a:pt x="32" y="156"/>
                    </a:lnTo>
                    <a:lnTo>
                      <a:pt x="38" y="156"/>
                    </a:lnTo>
                    <a:lnTo>
                      <a:pt x="42" y="152"/>
                    </a:lnTo>
                    <a:lnTo>
                      <a:pt x="42" y="152"/>
                    </a:lnTo>
                    <a:close/>
                    <a:moveTo>
                      <a:pt x="72" y="70"/>
                    </a:moveTo>
                    <a:lnTo>
                      <a:pt x="92" y="48"/>
                    </a:lnTo>
                    <a:lnTo>
                      <a:pt x="114" y="70"/>
                    </a:lnTo>
                    <a:lnTo>
                      <a:pt x="118" y="74"/>
                    </a:lnTo>
                    <a:lnTo>
                      <a:pt x="124" y="70"/>
                    </a:lnTo>
                    <a:lnTo>
                      <a:pt x="154" y="40"/>
                    </a:lnTo>
                    <a:lnTo>
                      <a:pt x="160" y="34"/>
                    </a:lnTo>
                    <a:lnTo>
                      <a:pt x="154" y="28"/>
                    </a:lnTo>
                    <a:lnTo>
                      <a:pt x="140" y="16"/>
                    </a:lnTo>
                    <a:lnTo>
                      <a:pt x="140" y="16"/>
                    </a:lnTo>
                    <a:lnTo>
                      <a:pt x="194" y="16"/>
                    </a:lnTo>
                    <a:lnTo>
                      <a:pt x="194" y="16"/>
                    </a:lnTo>
                    <a:lnTo>
                      <a:pt x="194" y="70"/>
                    </a:lnTo>
                    <a:lnTo>
                      <a:pt x="180" y="56"/>
                    </a:lnTo>
                    <a:lnTo>
                      <a:pt x="174" y="50"/>
                    </a:lnTo>
                    <a:lnTo>
                      <a:pt x="170" y="56"/>
                    </a:lnTo>
                    <a:lnTo>
                      <a:pt x="118" y="106"/>
                    </a:lnTo>
                    <a:lnTo>
                      <a:pt x="114" y="102"/>
                    </a:lnTo>
                    <a:lnTo>
                      <a:pt x="114" y="102"/>
                    </a:lnTo>
                    <a:lnTo>
                      <a:pt x="98" y="84"/>
                    </a:lnTo>
                    <a:lnTo>
                      <a:pt x="92" y="80"/>
                    </a:lnTo>
                    <a:lnTo>
                      <a:pt x="88" y="84"/>
                    </a:lnTo>
                    <a:lnTo>
                      <a:pt x="32" y="140"/>
                    </a:lnTo>
                    <a:lnTo>
                      <a:pt x="18" y="124"/>
                    </a:lnTo>
                    <a:lnTo>
                      <a:pt x="72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08498" y="260648"/>
            <a:ext cx="5299112" cy="1008112"/>
            <a:chOff x="610512" y="620688"/>
            <a:chExt cx="5299112" cy="1445512"/>
          </a:xfrm>
        </p:grpSpPr>
        <p:sp>
          <p:nvSpPr>
            <p:cNvPr id="14" name="직사각형 13"/>
            <p:cNvSpPr/>
            <p:nvPr/>
          </p:nvSpPr>
          <p:spPr>
            <a:xfrm>
              <a:off x="610512" y="620688"/>
              <a:ext cx="5299112" cy="45719"/>
            </a:xfrm>
            <a:prstGeom prst="rect">
              <a:avLst/>
            </a:prstGeom>
            <a:solidFill>
              <a:srgbClr val="F8CA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0512" y="2020481"/>
              <a:ext cx="5299112" cy="45719"/>
            </a:xfrm>
            <a:prstGeom prst="rect">
              <a:avLst/>
            </a:prstGeom>
            <a:solidFill>
              <a:srgbClr val="F8CA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44979" y="2119247"/>
            <a:ext cx="6480720" cy="2446550"/>
          </a:xfrm>
        </p:spPr>
        <p:txBody>
          <a:bodyPr/>
          <a:lstStyle/>
          <a:p>
            <a:r>
              <a:rPr lang="en-US" altLang="ko-KR" b="1" dirty="0"/>
              <a:t>THANK YOU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569783" y="2098826"/>
            <a:ext cx="1714319" cy="3058096"/>
            <a:chOff x="6569783" y="2098826"/>
            <a:chExt cx="1714319" cy="3058096"/>
          </a:xfrm>
        </p:grpSpPr>
        <p:sp>
          <p:nvSpPr>
            <p:cNvPr id="7" name="Freeform 21"/>
            <p:cNvSpPr>
              <a:spLocks noEditPoints="1"/>
            </p:cNvSpPr>
            <p:nvPr/>
          </p:nvSpPr>
          <p:spPr bwMode="auto">
            <a:xfrm>
              <a:off x="7725246" y="2098826"/>
              <a:ext cx="390525" cy="387350"/>
            </a:xfrm>
            <a:custGeom>
              <a:avLst/>
              <a:gdLst/>
              <a:ahLst/>
              <a:cxnLst>
                <a:cxn ang="0">
                  <a:pos x="86" y="6"/>
                </a:cxn>
                <a:cxn ang="0">
                  <a:pos x="10" y="74"/>
                </a:cxn>
                <a:cxn ang="0">
                  <a:pos x="0" y="122"/>
                </a:cxn>
                <a:cxn ang="0">
                  <a:pos x="22" y="190"/>
                </a:cxn>
                <a:cxn ang="0">
                  <a:pos x="98" y="242"/>
                </a:cxn>
                <a:cxn ang="0">
                  <a:pos x="148" y="242"/>
                </a:cxn>
                <a:cxn ang="0">
                  <a:pos x="224" y="190"/>
                </a:cxn>
                <a:cxn ang="0">
                  <a:pos x="246" y="122"/>
                </a:cxn>
                <a:cxn ang="0">
                  <a:pos x="236" y="74"/>
                </a:cxn>
                <a:cxn ang="0">
                  <a:pos x="160" y="6"/>
                </a:cxn>
                <a:cxn ang="0">
                  <a:pos x="104" y="18"/>
                </a:cxn>
                <a:cxn ang="0">
                  <a:pos x="72" y="62"/>
                </a:cxn>
                <a:cxn ang="0">
                  <a:pos x="60" y="36"/>
                </a:cxn>
                <a:cxn ang="0">
                  <a:pos x="40" y="56"/>
                </a:cxn>
                <a:cxn ang="0">
                  <a:pos x="62" y="94"/>
                </a:cxn>
                <a:cxn ang="0">
                  <a:pos x="20" y="100"/>
                </a:cxn>
                <a:cxn ang="0">
                  <a:pos x="18" y="128"/>
                </a:cxn>
                <a:cxn ang="0">
                  <a:pos x="66" y="170"/>
                </a:cxn>
                <a:cxn ang="0">
                  <a:pos x="32" y="174"/>
                </a:cxn>
                <a:cxn ang="0">
                  <a:pos x="48" y="196"/>
                </a:cxn>
                <a:cxn ang="0">
                  <a:pos x="80" y="194"/>
                </a:cxn>
                <a:cxn ang="0">
                  <a:pos x="88" y="222"/>
                </a:cxn>
                <a:cxn ang="0">
                  <a:pos x="118" y="222"/>
                </a:cxn>
                <a:cxn ang="0">
                  <a:pos x="82" y="176"/>
                </a:cxn>
                <a:cxn ang="0">
                  <a:pos x="118" y="222"/>
                </a:cxn>
                <a:cxn ang="0">
                  <a:pos x="78" y="166"/>
                </a:cxn>
                <a:cxn ang="0">
                  <a:pos x="118" y="128"/>
                </a:cxn>
                <a:cxn ang="0">
                  <a:pos x="118" y="116"/>
                </a:cxn>
                <a:cxn ang="0">
                  <a:pos x="78" y="78"/>
                </a:cxn>
                <a:cxn ang="0">
                  <a:pos x="118" y="116"/>
                </a:cxn>
                <a:cxn ang="0">
                  <a:pos x="82" y="68"/>
                </a:cxn>
                <a:cxn ang="0">
                  <a:pos x="118" y="22"/>
                </a:cxn>
                <a:cxn ang="0">
                  <a:pos x="188" y="116"/>
                </a:cxn>
                <a:cxn ang="0">
                  <a:pos x="196" y="64"/>
                </a:cxn>
                <a:cxn ang="0">
                  <a:pos x="226" y="100"/>
                </a:cxn>
                <a:cxn ang="0">
                  <a:pos x="190" y="54"/>
                </a:cxn>
                <a:cxn ang="0">
                  <a:pos x="150" y="26"/>
                </a:cxn>
                <a:cxn ang="0">
                  <a:pos x="186" y="36"/>
                </a:cxn>
                <a:cxn ang="0">
                  <a:pos x="136" y="28"/>
                </a:cxn>
                <a:cxn ang="0">
                  <a:pos x="146" y="72"/>
                </a:cxn>
                <a:cxn ang="0">
                  <a:pos x="128" y="86"/>
                </a:cxn>
                <a:cxn ang="0">
                  <a:pos x="174" y="96"/>
                </a:cxn>
                <a:cxn ang="0">
                  <a:pos x="128" y="86"/>
                </a:cxn>
                <a:cxn ang="0">
                  <a:pos x="176" y="128"/>
                </a:cxn>
                <a:cxn ang="0">
                  <a:pos x="128" y="158"/>
                </a:cxn>
                <a:cxn ang="0">
                  <a:pos x="128" y="222"/>
                </a:cxn>
                <a:cxn ang="0">
                  <a:pos x="164" y="176"/>
                </a:cxn>
                <a:cxn ang="0">
                  <a:pos x="128" y="222"/>
                </a:cxn>
                <a:cxn ang="0">
                  <a:pos x="168" y="194"/>
                </a:cxn>
                <a:cxn ang="0">
                  <a:pos x="198" y="196"/>
                </a:cxn>
                <a:cxn ang="0">
                  <a:pos x="142" y="226"/>
                </a:cxn>
                <a:cxn ang="0">
                  <a:pos x="180" y="170"/>
                </a:cxn>
                <a:cxn ang="0">
                  <a:pos x="228" y="128"/>
                </a:cxn>
                <a:cxn ang="0">
                  <a:pos x="206" y="188"/>
                </a:cxn>
              </a:cxnLst>
              <a:rect l="0" t="0" r="r" b="b"/>
              <a:pathLst>
                <a:path w="246" h="244">
                  <a:moveTo>
                    <a:pt x="124" y="0"/>
                  </a:moveTo>
                  <a:lnTo>
                    <a:pt x="124" y="0"/>
                  </a:lnTo>
                  <a:lnTo>
                    <a:pt x="110" y="0"/>
                  </a:lnTo>
                  <a:lnTo>
                    <a:pt x="98" y="2"/>
                  </a:lnTo>
                  <a:lnTo>
                    <a:pt x="86" y="6"/>
                  </a:lnTo>
                  <a:lnTo>
                    <a:pt x="76" y="10"/>
                  </a:lnTo>
                  <a:lnTo>
                    <a:pt x="54" y="20"/>
                  </a:lnTo>
                  <a:lnTo>
                    <a:pt x="36" y="36"/>
                  </a:lnTo>
                  <a:lnTo>
                    <a:pt x="22" y="54"/>
                  </a:lnTo>
                  <a:lnTo>
                    <a:pt x="10" y="74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34"/>
                  </a:lnTo>
                  <a:lnTo>
                    <a:pt x="4" y="146"/>
                  </a:lnTo>
                  <a:lnTo>
                    <a:pt x="6" y="158"/>
                  </a:lnTo>
                  <a:lnTo>
                    <a:pt x="10" y="170"/>
                  </a:lnTo>
                  <a:lnTo>
                    <a:pt x="22" y="190"/>
                  </a:lnTo>
                  <a:lnTo>
                    <a:pt x="36" y="208"/>
                  </a:lnTo>
                  <a:lnTo>
                    <a:pt x="54" y="222"/>
                  </a:lnTo>
                  <a:lnTo>
                    <a:pt x="76" y="234"/>
                  </a:lnTo>
                  <a:lnTo>
                    <a:pt x="86" y="238"/>
                  </a:lnTo>
                  <a:lnTo>
                    <a:pt x="98" y="242"/>
                  </a:lnTo>
                  <a:lnTo>
                    <a:pt x="110" y="244"/>
                  </a:lnTo>
                  <a:lnTo>
                    <a:pt x="124" y="244"/>
                  </a:lnTo>
                  <a:lnTo>
                    <a:pt x="124" y="244"/>
                  </a:lnTo>
                  <a:lnTo>
                    <a:pt x="136" y="244"/>
                  </a:lnTo>
                  <a:lnTo>
                    <a:pt x="148" y="242"/>
                  </a:lnTo>
                  <a:lnTo>
                    <a:pt x="160" y="238"/>
                  </a:lnTo>
                  <a:lnTo>
                    <a:pt x="170" y="234"/>
                  </a:lnTo>
                  <a:lnTo>
                    <a:pt x="192" y="222"/>
                  </a:lnTo>
                  <a:lnTo>
                    <a:pt x="210" y="208"/>
                  </a:lnTo>
                  <a:lnTo>
                    <a:pt x="224" y="190"/>
                  </a:lnTo>
                  <a:lnTo>
                    <a:pt x="236" y="170"/>
                  </a:lnTo>
                  <a:lnTo>
                    <a:pt x="240" y="158"/>
                  </a:lnTo>
                  <a:lnTo>
                    <a:pt x="242" y="146"/>
                  </a:lnTo>
                  <a:lnTo>
                    <a:pt x="244" y="134"/>
                  </a:lnTo>
                  <a:lnTo>
                    <a:pt x="246" y="122"/>
                  </a:lnTo>
                  <a:lnTo>
                    <a:pt x="246" y="122"/>
                  </a:lnTo>
                  <a:lnTo>
                    <a:pt x="244" y="110"/>
                  </a:lnTo>
                  <a:lnTo>
                    <a:pt x="242" y="98"/>
                  </a:lnTo>
                  <a:lnTo>
                    <a:pt x="240" y="86"/>
                  </a:lnTo>
                  <a:lnTo>
                    <a:pt x="236" y="74"/>
                  </a:lnTo>
                  <a:lnTo>
                    <a:pt x="224" y="54"/>
                  </a:lnTo>
                  <a:lnTo>
                    <a:pt x="210" y="36"/>
                  </a:lnTo>
                  <a:lnTo>
                    <a:pt x="192" y="20"/>
                  </a:lnTo>
                  <a:lnTo>
                    <a:pt x="170" y="10"/>
                  </a:lnTo>
                  <a:lnTo>
                    <a:pt x="160" y="6"/>
                  </a:lnTo>
                  <a:lnTo>
                    <a:pt x="148" y="2"/>
                  </a:lnTo>
                  <a:lnTo>
                    <a:pt x="136" y="0"/>
                  </a:lnTo>
                  <a:lnTo>
                    <a:pt x="124" y="0"/>
                  </a:lnTo>
                  <a:lnTo>
                    <a:pt x="124" y="0"/>
                  </a:lnTo>
                  <a:close/>
                  <a:moveTo>
                    <a:pt x="104" y="18"/>
                  </a:moveTo>
                  <a:lnTo>
                    <a:pt x="104" y="18"/>
                  </a:lnTo>
                  <a:lnTo>
                    <a:pt x="96" y="26"/>
                  </a:lnTo>
                  <a:lnTo>
                    <a:pt x="88" y="36"/>
                  </a:lnTo>
                  <a:lnTo>
                    <a:pt x="80" y="48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56" y="54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60" y="36"/>
                  </a:lnTo>
                  <a:lnTo>
                    <a:pt x="74" y="28"/>
                  </a:lnTo>
                  <a:lnTo>
                    <a:pt x="88" y="22"/>
                  </a:lnTo>
                  <a:lnTo>
                    <a:pt x="104" y="18"/>
                  </a:lnTo>
                  <a:lnTo>
                    <a:pt x="104" y="18"/>
                  </a:lnTo>
                  <a:close/>
                  <a:moveTo>
                    <a:pt x="40" y="56"/>
                  </a:moveTo>
                  <a:lnTo>
                    <a:pt x="40" y="56"/>
                  </a:lnTo>
                  <a:lnTo>
                    <a:pt x="50" y="64"/>
                  </a:lnTo>
                  <a:lnTo>
                    <a:pt x="66" y="74"/>
                  </a:lnTo>
                  <a:lnTo>
                    <a:pt x="66" y="74"/>
                  </a:lnTo>
                  <a:lnTo>
                    <a:pt x="62" y="9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20" y="100"/>
                  </a:lnTo>
                  <a:lnTo>
                    <a:pt x="24" y="84"/>
                  </a:lnTo>
                  <a:lnTo>
                    <a:pt x="32" y="70"/>
                  </a:lnTo>
                  <a:lnTo>
                    <a:pt x="40" y="56"/>
                  </a:lnTo>
                  <a:lnTo>
                    <a:pt x="40" y="56"/>
                  </a:lnTo>
                  <a:close/>
                  <a:moveTo>
                    <a:pt x="18" y="128"/>
                  </a:moveTo>
                  <a:lnTo>
                    <a:pt x="18" y="128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62" y="150"/>
                  </a:lnTo>
                  <a:lnTo>
                    <a:pt x="66" y="170"/>
                  </a:lnTo>
                  <a:lnTo>
                    <a:pt x="66" y="170"/>
                  </a:lnTo>
                  <a:lnTo>
                    <a:pt x="50" y="18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32" y="174"/>
                  </a:lnTo>
                  <a:lnTo>
                    <a:pt x="24" y="160"/>
                  </a:lnTo>
                  <a:lnTo>
                    <a:pt x="20" y="144"/>
                  </a:lnTo>
                  <a:lnTo>
                    <a:pt x="18" y="128"/>
                  </a:lnTo>
                  <a:lnTo>
                    <a:pt x="18" y="128"/>
                  </a:lnTo>
                  <a:close/>
                  <a:moveTo>
                    <a:pt x="48" y="196"/>
                  </a:moveTo>
                  <a:lnTo>
                    <a:pt x="48" y="196"/>
                  </a:lnTo>
                  <a:lnTo>
                    <a:pt x="56" y="188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80" y="194"/>
                  </a:lnTo>
                  <a:lnTo>
                    <a:pt x="88" y="208"/>
                  </a:lnTo>
                  <a:lnTo>
                    <a:pt x="96" y="218"/>
                  </a:lnTo>
                  <a:lnTo>
                    <a:pt x="104" y="226"/>
                  </a:lnTo>
                  <a:lnTo>
                    <a:pt x="104" y="226"/>
                  </a:lnTo>
                  <a:lnTo>
                    <a:pt x="88" y="222"/>
                  </a:lnTo>
                  <a:lnTo>
                    <a:pt x="74" y="216"/>
                  </a:lnTo>
                  <a:lnTo>
                    <a:pt x="60" y="206"/>
                  </a:lnTo>
                  <a:lnTo>
                    <a:pt x="48" y="196"/>
                  </a:lnTo>
                  <a:lnTo>
                    <a:pt x="48" y="196"/>
                  </a:lnTo>
                  <a:close/>
                  <a:moveTo>
                    <a:pt x="118" y="222"/>
                  </a:moveTo>
                  <a:lnTo>
                    <a:pt x="118" y="222"/>
                  </a:lnTo>
                  <a:lnTo>
                    <a:pt x="110" y="214"/>
                  </a:lnTo>
                  <a:lnTo>
                    <a:pt x="100" y="204"/>
                  </a:lnTo>
                  <a:lnTo>
                    <a:pt x="90" y="192"/>
                  </a:lnTo>
                  <a:lnTo>
                    <a:pt x="82" y="176"/>
                  </a:lnTo>
                  <a:lnTo>
                    <a:pt x="82" y="176"/>
                  </a:lnTo>
                  <a:lnTo>
                    <a:pt x="100" y="172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222"/>
                  </a:lnTo>
                  <a:lnTo>
                    <a:pt x="118" y="222"/>
                  </a:lnTo>
                  <a:close/>
                  <a:moveTo>
                    <a:pt x="118" y="158"/>
                  </a:moveTo>
                  <a:lnTo>
                    <a:pt x="118" y="158"/>
                  </a:lnTo>
                  <a:lnTo>
                    <a:pt x="96" y="160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72" y="146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118" y="128"/>
                  </a:lnTo>
                  <a:lnTo>
                    <a:pt x="118" y="128"/>
                  </a:lnTo>
                  <a:lnTo>
                    <a:pt x="118" y="158"/>
                  </a:lnTo>
                  <a:lnTo>
                    <a:pt x="118" y="158"/>
                  </a:lnTo>
                  <a:close/>
                  <a:moveTo>
                    <a:pt x="118" y="116"/>
                  </a:moveTo>
                  <a:lnTo>
                    <a:pt x="118" y="116"/>
                  </a:lnTo>
                  <a:lnTo>
                    <a:pt x="70" y="116"/>
                  </a:lnTo>
                  <a:lnTo>
                    <a:pt x="70" y="116"/>
                  </a:lnTo>
                  <a:lnTo>
                    <a:pt x="72" y="96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96" y="84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116"/>
                  </a:lnTo>
                  <a:lnTo>
                    <a:pt x="118" y="116"/>
                  </a:lnTo>
                  <a:close/>
                  <a:moveTo>
                    <a:pt x="118" y="74"/>
                  </a:moveTo>
                  <a:lnTo>
                    <a:pt x="118" y="74"/>
                  </a:lnTo>
                  <a:lnTo>
                    <a:pt x="100" y="72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90" y="52"/>
                  </a:lnTo>
                  <a:lnTo>
                    <a:pt x="100" y="38"/>
                  </a:lnTo>
                  <a:lnTo>
                    <a:pt x="110" y="28"/>
                  </a:lnTo>
                  <a:lnTo>
                    <a:pt x="118" y="22"/>
                  </a:lnTo>
                  <a:lnTo>
                    <a:pt x="118" y="22"/>
                  </a:lnTo>
                  <a:lnTo>
                    <a:pt x="118" y="74"/>
                  </a:lnTo>
                  <a:lnTo>
                    <a:pt x="118" y="74"/>
                  </a:lnTo>
                  <a:close/>
                  <a:moveTo>
                    <a:pt x="228" y="116"/>
                  </a:moveTo>
                  <a:lnTo>
                    <a:pt x="228" y="116"/>
                  </a:lnTo>
                  <a:lnTo>
                    <a:pt x="188" y="116"/>
                  </a:lnTo>
                  <a:lnTo>
                    <a:pt x="188" y="116"/>
                  </a:lnTo>
                  <a:lnTo>
                    <a:pt x="184" y="94"/>
                  </a:lnTo>
                  <a:lnTo>
                    <a:pt x="180" y="74"/>
                  </a:lnTo>
                  <a:lnTo>
                    <a:pt x="180" y="74"/>
                  </a:lnTo>
                  <a:lnTo>
                    <a:pt x="196" y="64"/>
                  </a:lnTo>
                  <a:lnTo>
                    <a:pt x="206" y="56"/>
                  </a:lnTo>
                  <a:lnTo>
                    <a:pt x="206" y="56"/>
                  </a:lnTo>
                  <a:lnTo>
                    <a:pt x="216" y="70"/>
                  </a:lnTo>
                  <a:lnTo>
                    <a:pt x="222" y="84"/>
                  </a:lnTo>
                  <a:lnTo>
                    <a:pt x="226" y="100"/>
                  </a:lnTo>
                  <a:lnTo>
                    <a:pt x="228" y="116"/>
                  </a:lnTo>
                  <a:lnTo>
                    <a:pt x="228" y="116"/>
                  </a:lnTo>
                  <a:close/>
                  <a:moveTo>
                    <a:pt x="198" y="48"/>
                  </a:moveTo>
                  <a:lnTo>
                    <a:pt x="198" y="48"/>
                  </a:lnTo>
                  <a:lnTo>
                    <a:pt x="190" y="54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68" y="48"/>
                  </a:lnTo>
                  <a:lnTo>
                    <a:pt x="158" y="36"/>
                  </a:lnTo>
                  <a:lnTo>
                    <a:pt x="150" y="26"/>
                  </a:lnTo>
                  <a:lnTo>
                    <a:pt x="142" y="18"/>
                  </a:lnTo>
                  <a:lnTo>
                    <a:pt x="142" y="18"/>
                  </a:lnTo>
                  <a:lnTo>
                    <a:pt x="158" y="22"/>
                  </a:lnTo>
                  <a:lnTo>
                    <a:pt x="172" y="28"/>
                  </a:lnTo>
                  <a:lnTo>
                    <a:pt x="186" y="36"/>
                  </a:lnTo>
                  <a:lnTo>
                    <a:pt x="198" y="48"/>
                  </a:lnTo>
                  <a:lnTo>
                    <a:pt x="198" y="48"/>
                  </a:lnTo>
                  <a:close/>
                  <a:moveTo>
                    <a:pt x="128" y="22"/>
                  </a:moveTo>
                  <a:lnTo>
                    <a:pt x="128" y="22"/>
                  </a:lnTo>
                  <a:lnTo>
                    <a:pt x="136" y="28"/>
                  </a:lnTo>
                  <a:lnTo>
                    <a:pt x="146" y="38"/>
                  </a:lnTo>
                  <a:lnTo>
                    <a:pt x="156" y="52"/>
                  </a:lnTo>
                  <a:lnTo>
                    <a:pt x="164" y="68"/>
                  </a:lnTo>
                  <a:lnTo>
                    <a:pt x="164" y="68"/>
                  </a:lnTo>
                  <a:lnTo>
                    <a:pt x="146" y="72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8" y="22"/>
                  </a:lnTo>
                  <a:lnTo>
                    <a:pt x="128" y="22"/>
                  </a:lnTo>
                  <a:close/>
                  <a:moveTo>
                    <a:pt x="128" y="86"/>
                  </a:moveTo>
                  <a:lnTo>
                    <a:pt x="128" y="86"/>
                  </a:lnTo>
                  <a:lnTo>
                    <a:pt x="150" y="84"/>
                  </a:lnTo>
                  <a:lnTo>
                    <a:pt x="168" y="78"/>
                  </a:lnTo>
                  <a:lnTo>
                    <a:pt x="168" y="78"/>
                  </a:lnTo>
                  <a:lnTo>
                    <a:pt x="174" y="96"/>
                  </a:lnTo>
                  <a:lnTo>
                    <a:pt x="176" y="116"/>
                  </a:lnTo>
                  <a:lnTo>
                    <a:pt x="176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86"/>
                  </a:lnTo>
                  <a:lnTo>
                    <a:pt x="128" y="86"/>
                  </a:lnTo>
                  <a:close/>
                  <a:moveTo>
                    <a:pt x="128" y="128"/>
                  </a:moveTo>
                  <a:lnTo>
                    <a:pt x="128" y="128"/>
                  </a:lnTo>
                  <a:lnTo>
                    <a:pt x="176" y="128"/>
                  </a:lnTo>
                  <a:lnTo>
                    <a:pt x="176" y="128"/>
                  </a:lnTo>
                  <a:lnTo>
                    <a:pt x="174" y="146"/>
                  </a:lnTo>
                  <a:lnTo>
                    <a:pt x="168" y="166"/>
                  </a:lnTo>
                  <a:lnTo>
                    <a:pt x="168" y="166"/>
                  </a:lnTo>
                  <a:lnTo>
                    <a:pt x="150" y="160"/>
                  </a:lnTo>
                  <a:lnTo>
                    <a:pt x="128" y="158"/>
                  </a:lnTo>
                  <a:lnTo>
                    <a:pt x="128" y="158"/>
                  </a:lnTo>
                  <a:lnTo>
                    <a:pt x="128" y="128"/>
                  </a:lnTo>
                  <a:lnTo>
                    <a:pt x="128" y="128"/>
                  </a:lnTo>
                  <a:close/>
                  <a:moveTo>
                    <a:pt x="128" y="222"/>
                  </a:moveTo>
                  <a:lnTo>
                    <a:pt x="128" y="22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46" y="172"/>
                  </a:lnTo>
                  <a:lnTo>
                    <a:pt x="164" y="176"/>
                  </a:lnTo>
                  <a:lnTo>
                    <a:pt x="164" y="176"/>
                  </a:lnTo>
                  <a:lnTo>
                    <a:pt x="156" y="192"/>
                  </a:lnTo>
                  <a:lnTo>
                    <a:pt x="146" y="204"/>
                  </a:lnTo>
                  <a:lnTo>
                    <a:pt x="136" y="214"/>
                  </a:lnTo>
                  <a:lnTo>
                    <a:pt x="128" y="222"/>
                  </a:lnTo>
                  <a:lnTo>
                    <a:pt x="128" y="222"/>
                  </a:lnTo>
                  <a:close/>
                  <a:moveTo>
                    <a:pt x="142" y="226"/>
                  </a:moveTo>
                  <a:lnTo>
                    <a:pt x="142" y="226"/>
                  </a:lnTo>
                  <a:lnTo>
                    <a:pt x="150" y="218"/>
                  </a:lnTo>
                  <a:lnTo>
                    <a:pt x="158" y="208"/>
                  </a:lnTo>
                  <a:lnTo>
                    <a:pt x="168" y="194"/>
                  </a:lnTo>
                  <a:lnTo>
                    <a:pt x="174" y="180"/>
                  </a:lnTo>
                  <a:lnTo>
                    <a:pt x="174" y="180"/>
                  </a:lnTo>
                  <a:lnTo>
                    <a:pt x="190" y="188"/>
                  </a:lnTo>
                  <a:lnTo>
                    <a:pt x="198" y="196"/>
                  </a:lnTo>
                  <a:lnTo>
                    <a:pt x="198" y="196"/>
                  </a:lnTo>
                  <a:lnTo>
                    <a:pt x="186" y="206"/>
                  </a:lnTo>
                  <a:lnTo>
                    <a:pt x="172" y="216"/>
                  </a:lnTo>
                  <a:lnTo>
                    <a:pt x="158" y="222"/>
                  </a:lnTo>
                  <a:lnTo>
                    <a:pt x="142" y="226"/>
                  </a:lnTo>
                  <a:lnTo>
                    <a:pt x="142" y="226"/>
                  </a:lnTo>
                  <a:close/>
                  <a:moveTo>
                    <a:pt x="206" y="188"/>
                  </a:moveTo>
                  <a:lnTo>
                    <a:pt x="206" y="188"/>
                  </a:lnTo>
                  <a:lnTo>
                    <a:pt x="196" y="180"/>
                  </a:lnTo>
                  <a:lnTo>
                    <a:pt x="180" y="170"/>
                  </a:lnTo>
                  <a:lnTo>
                    <a:pt x="180" y="170"/>
                  </a:lnTo>
                  <a:lnTo>
                    <a:pt x="184" y="150"/>
                  </a:lnTo>
                  <a:lnTo>
                    <a:pt x="188" y="128"/>
                  </a:lnTo>
                  <a:lnTo>
                    <a:pt x="188" y="128"/>
                  </a:lnTo>
                  <a:lnTo>
                    <a:pt x="228" y="128"/>
                  </a:lnTo>
                  <a:lnTo>
                    <a:pt x="228" y="128"/>
                  </a:lnTo>
                  <a:lnTo>
                    <a:pt x="226" y="144"/>
                  </a:lnTo>
                  <a:lnTo>
                    <a:pt x="222" y="160"/>
                  </a:lnTo>
                  <a:lnTo>
                    <a:pt x="216" y="174"/>
                  </a:lnTo>
                  <a:lnTo>
                    <a:pt x="206" y="188"/>
                  </a:lnTo>
                  <a:lnTo>
                    <a:pt x="206" y="188"/>
                  </a:ln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6569783" y="3193743"/>
              <a:ext cx="490207" cy="443722"/>
              <a:chOff x="4806776" y="1795363"/>
              <a:chExt cx="368300" cy="333375"/>
            </a:xfrm>
            <a:solidFill>
              <a:schemeClr val="bg1">
                <a:alpha val="56000"/>
              </a:schemeClr>
            </a:solidFill>
          </p:grpSpPr>
          <p:sp>
            <p:nvSpPr>
              <p:cNvPr id="12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7735078" y="4571296"/>
              <a:ext cx="549024" cy="585626"/>
              <a:chOff x="1677177" y="6210925"/>
              <a:chExt cx="333375" cy="355600"/>
            </a:xfrm>
            <a:solidFill>
              <a:schemeClr val="bg1">
                <a:alpha val="30000"/>
              </a:schemeClr>
            </a:solidFill>
          </p:grpSpPr>
          <p:sp>
            <p:nvSpPr>
              <p:cNvPr id="10" name="Freeform 118"/>
              <p:cNvSpPr>
                <a:spLocks/>
              </p:cNvSpPr>
              <p:nvPr/>
            </p:nvSpPr>
            <p:spPr bwMode="auto">
              <a:xfrm>
                <a:off x="1693052" y="6379200"/>
                <a:ext cx="311150" cy="187325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80" y="0"/>
                  </a:cxn>
                  <a:cxn ang="0">
                    <a:pos x="176" y="0"/>
                  </a:cxn>
                  <a:cxn ang="0">
                    <a:pos x="174" y="4"/>
                  </a:cxn>
                  <a:cxn ang="0">
                    <a:pos x="174" y="98"/>
                  </a:cxn>
                  <a:cxn ang="0">
                    <a:pos x="152" y="98"/>
                  </a:cxn>
                  <a:cxn ang="0">
                    <a:pos x="152" y="22"/>
                  </a:cxn>
                  <a:cxn ang="0">
                    <a:pos x="152" y="22"/>
                  </a:cxn>
                  <a:cxn ang="0">
                    <a:pos x="152" y="18"/>
                  </a:cxn>
                  <a:cxn ang="0">
                    <a:pos x="148" y="16"/>
                  </a:cxn>
                  <a:cxn ang="0">
                    <a:pos x="136" y="16"/>
                  </a:cxn>
                  <a:cxn ang="0">
                    <a:pos x="136" y="16"/>
                  </a:cxn>
                  <a:cxn ang="0">
                    <a:pos x="132" y="18"/>
                  </a:cxn>
                  <a:cxn ang="0">
                    <a:pos x="130" y="22"/>
                  </a:cxn>
                  <a:cxn ang="0">
                    <a:pos x="130" y="98"/>
                  </a:cxn>
                  <a:cxn ang="0">
                    <a:pos x="108" y="98"/>
                  </a:cxn>
                  <a:cxn ang="0">
                    <a:pos x="108" y="36"/>
                  </a:cxn>
                  <a:cxn ang="0">
                    <a:pos x="108" y="36"/>
                  </a:cxn>
                  <a:cxn ang="0">
                    <a:pos x="108" y="32"/>
                  </a:cxn>
                  <a:cxn ang="0">
                    <a:pos x="104" y="30"/>
                  </a:cxn>
                  <a:cxn ang="0">
                    <a:pos x="92" y="30"/>
                  </a:cxn>
                  <a:cxn ang="0">
                    <a:pos x="92" y="30"/>
                  </a:cxn>
                  <a:cxn ang="0">
                    <a:pos x="88" y="32"/>
                  </a:cxn>
                  <a:cxn ang="0">
                    <a:pos x="86" y="36"/>
                  </a:cxn>
                  <a:cxn ang="0">
                    <a:pos x="86" y="98"/>
                  </a:cxn>
                  <a:cxn ang="0">
                    <a:pos x="66" y="98"/>
                  </a:cxn>
                  <a:cxn ang="0">
                    <a:pos x="66" y="56"/>
                  </a:cxn>
                  <a:cxn ang="0">
                    <a:pos x="66" y="56"/>
                  </a:cxn>
                  <a:cxn ang="0">
                    <a:pos x="64" y="52"/>
                  </a:cxn>
                  <a:cxn ang="0">
                    <a:pos x="60" y="50"/>
                  </a:cxn>
                  <a:cxn ang="0">
                    <a:pos x="48" y="50"/>
                  </a:cxn>
                  <a:cxn ang="0">
                    <a:pos x="48" y="50"/>
                  </a:cxn>
                  <a:cxn ang="0">
                    <a:pos x="44" y="52"/>
                  </a:cxn>
                  <a:cxn ang="0">
                    <a:pos x="44" y="56"/>
                  </a:cxn>
                  <a:cxn ang="0">
                    <a:pos x="44" y="98"/>
                  </a:cxn>
                  <a:cxn ang="0">
                    <a:pos x="22" y="98"/>
                  </a:cxn>
                  <a:cxn ang="0">
                    <a:pos x="22" y="64"/>
                  </a:cxn>
                  <a:cxn ang="0">
                    <a:pos x="22" y="64"/>
                  </a:cxn>
                  <a:cxn ang="0">
                    <a:pos x="20" y="60"/>
                  </a:cxn>
                  <a:cxn ang="0">
                    <a:pos x="16" y="60"/>
                  </a:cxn>
                  <a:cxn ang="0">
                    <a:pos x="6" y="60"/>
                  </a:cxn>
                  <a:cxn ang="0">
                    <a:pos x="6" y="60"/>
                  </a:cxn>
                  <a:cxn ang="0">
                    <a:pos x="2" y="60"/>
                  </a:cxn>
                  <a:cxn ang="0">
                    <a:pos x="0" y="64"/>
                  </a:cxn>
                  <a:cxn ang="0">
                    <a:pos x="0" y="108"/>
                  </a:cxn>
                  <a:cxn ang="0">
                    <a:pos x="0" y="108"/>
                  </a:cxn>
                  <a:cxn ang="0">
                    <a:pos x="2" y="112"/>
                  </a:cxn>
                  <a:cxn ang="0">
                    <a:pos x="4" y="114"/>
                  </a:cxn>
                  <a:cxn ang="0">
                    <a:pos x="6" y="118"/>
                  </a:cxn>
                  <a:cxn ang="0">
                    <a:pos x="10" y="118"/>
                  </a:cxn>
                  <a:cxn ang="0">
                    <a:pos x="186" y="118"/>
                  </a:cxn>
                  <a:cxn ang="0">
                    <a:pos x="186" y="118"/>
                  </a:cxn>
                  <a:cxn ang="0">
                    <a:pos x="190" y="118"/>
                  </a:cxn>
                  <a:cxn ang="0">
                    <a:pos x="192" y="114"/>
                  </a:cxn>
                  <a:cxn ang="0">
                    <a:pos x="194" y="112"/>
                  </a:cxn>
                  <a:cxn ang="0">
                    <a:pos x="196" y="108"/>
                  </a:cxn>
                  <a:cxn ang="0">
                    <a:pos x="196" y="4"/>
                  </a:cxn>
                  <a:cxn ang="0">
                    <a:pos x="196" y="4"/>
                  </a:cxn>
                  <a:cxn ang="0">
                    <a:pos x="194" y="0"/>
                  </a:cxn>
                  <a:cxn ang="0">
                    <a:pos x="190" y="0"/>
                  </a:cxn>
                  <a:cxn ang="0">
                    <a:pos x="180" y="0"/>
                  </a:cxn>
                </a:cxnLst>
                <a:rect l="0" t="0" r="r" b="b"/>
                <a:pathLst>
                  <a:path w="196" h="118">
                    <a:moveTo>
                      <a:pt x="180" y="0"/>
                    </a:moveTo>
                    <a:lnTo>
                      <a:pt x="180" y="0"/>
                    </a:lnTo>
                    <a:lnTo>
                      <a:pt x="176" y="0"/>
                    </a:lnTo>
                    <a:lnTo>
                      <a:pt x="174" y="4"/>
                    </a:lnTo>
                    <a:lnTo>
                      <a:pt x="174" y="98"/>
                    </a:lnTo>
                    <a:lnTo>
                      <a:pt x="152" y="98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18"/>
                    </a:lnTo>
                    <a:lnTo>
                      <a:pt x="148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32" y="18"/>
                    </a:lnTo>
                    <a:lnTo>
                      <a:pt x="130" y="22"/>
                    </a:lnTo>
                    <a:lnTo>
                      <a:pt x="130" y="98"/>
                    </a:lnTo>
                    <a:lnTo>
                      <a:pt x="108" y="98"/>
                    </a:lnTo>
                    <a:lnTo>
                      <a:pt x="108" y="36"/>
                    </a:lnTo>
                    <a:lnTo>
                      <a:pt x="108" y="36"/>
                    </a:lnTo>
                    <a:lnTo>
                      <a:pt x="108" y="32"/>
                    </a:lnTo>
                    <a:lnTo>
                      <a:pt x="104" y="30"/>
                    </a:lnTo>
                    <a:lnTo>
                      <a:pt x="92" y="30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6" y="36"/>
                    </a:lnTo>
                    <a:lnTo>
                      <a:pt x="86" y="98"/>
                    </a:lnTo>
                    <a:lnTo>
                      <a:pt x="66" y="98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4" y="52"/>
                    </a:lnTo>
                    <a:lnTo>
                      <a:pt x="60" y="50"/>
                    </a:lnTo>
                    <a:lnTo>
                      <a:pt x="48" y="50"/>
                    </a:lnTo>
                    <a:lnTo>
                      <a:pt x="48" y="50"/>
                    </a:lnTo>
                    <a:lnTo>
                      <a:pt x="44" y="52"/>
                    </a:lnTo>
                    <a:lnTo>
                      <a:pt x="44" y="56"/>
                    </a:lnTo>
                    <a:lnTo>
                      <a:pt x="44" y="98"/>
                    </a:lnTo>
                    <a:lnTo>
                      <a:pt x="22" y="98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0" y="60"/>
                    </a:lnTo>
                    <a:lnTo>
                      <a:pt x="1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4"/>
                    </a:lnTo>
                    <a:lnTo>
                      <a:pt x="6" y="118"/>
                    </a:lnTo>
                    <a:lnTo>
                      <a:pt x="10" y="118"/>
                    </a:lnTo>
                    <a:lnTo>
                      <a:pt x="186" y="118"/>
                    </a:lnTo>
                    <a:lnTo>
                      <a:pt x="186" y="118"/>
                    </a:lnTo>
                    <a:lnTo>
                      <a:pt x="190" y="118"/>
                    </a:lnTo>
                    <a:lnTo>
                      <a:pt x="192" y="114"/>
                    </a:lnTo>
                    <a:lnTo>
                      <a:pt x="194" y="112"/>
                    </a:lnTo>
                    <a:lnTo>
                      <a:pt x="196" y="108"/>
                    </a:lnTo>
                    <a:lnTo>
                      <a:pt x="196" y="4"/>
                    </a:lnTo>
                    <a:lnTo>
                      <a:pt x="196" y="4"/>
                    </a:lnTo>
                    <a:lnTo>
                      <a:pt x="194" y="0"/>
                    </a:lnTo>
                    <a:lnTo>
                      <a:pt x="19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19"/>
              <p:cNvSpPr>
                <a:spLocks noEditPoints="1"/>
              </p:cNvSpPr>
              <p:nvPr/>
            </p:nvSpPr>
            <p:spPr bwMode="auto">
              <a:xfrm>
                <a:off x="1677177" y="6210925"/>
                <a:ext cx="333375" cy="247650"/>
              </a:xfrm>
              <a:custGeom>
                <a:avLst/>
                <a:gdLst/>
                <a:ahLst/>
                <a:cxnLst>
                  <a:cxn ang="0">
                    <a:pos x="92" y="102"/>
                  </a:cxn>
                  <a:cxn ang="0">
                    <a:pos x="112" y="120"/>
                  </a:cxn>
                  <a:cxn ang="0">
                    <a:pos x="114" y="122"/>
                  </a:cxn>
                  <a:cxn ang="0">
                    <a:pos x="118" y="126"/>
                  </a:cxn>
                  <a:cxn ang="0">
                    <a:pos x="122" y="124"/>
                  </a:cxn>
                  <a:cxn ang="0">
                    <a:pos x="174" y="72"/>
                  </a:cxn>
                  <a:cxn ang="0">
                    <a:pos x="194" y="92"/>
                  </a:cxn>
                  <a:cxn ang="0">
                    <a:pos x="204" y="94"/>
                  </a:cxn>
                  <a:cxn ang="0">
                    <a:pos x="204" y="94"/>
                  </a:cxn>
                  <a:cxn ang="0">
                    <a:pos x="206" y="92"/>
                  </a:cxn>
                  <a:cxn ang="0">
                    <a:pos x="206" y="92"/>
                  </a:cxn>
                  <a:cxn ang="0">
                    <a:pos x="210" y="86"/>
                  </a:cxn>
                  <a:cxn ang="0">
                    <a:pos x="210" y="8"/>
                  </a:cxn>
                  <a:cxn ang="0">
                    <a:pos x="208" y="2"/>
                  </a:cxn>
                  <a:cxn ang="0">
                    <a:pos x="202" y="0"/>
                  </a:cxn>
                  <a:cxn ang="0">
                    <a:pos x="200" y="0"/>
                  </a:cxn>
                  <a:cxn ang="0">
                    <a:pos x="132" y="0"/>
                  </a:cxn>
                  <a:cxn ang="0">
                    <a:pos x="120" y="0"/>
                  </a:cxn>
                  <a:cxn ang="0">
                    <a:pos x="118" y="2"/>
                  </a:cxn>
                  <a:cxn ang="0">
                    <a:pos x="116" y="6"/>
                  </a:cxn>
                  <a:cxn ang="0">
                    <a:pos x="118" y="14"/>
                  </a:cxn>
                  <a:cxn ang="0">
                    <a:pos x="118" y="52"/>
                  </a:cxn>
                  <a:cxn ang="0">
                    <a:pos x="98" y="32"/>
                  </a:cxn>
                  <a:cxn ang="0">
                    <a:pos x="96" y="30"/>
                  </a:cxn>
                  <a:cxn ang="0">
                    <a:pos x="90" y="30"/>
                  </a:cxn>
                  <a:cxn ang="0">
                    <a:pos x="84" y="36"/>
                  </a:cxn>
                  <a:cxn ang="0">
                    <a:pos x="4" y="116"/>
                  </a:cxn>
                  <a:cxn ang="0">
                    <a:pos x="2" y="120"/>
                  </a:cxn>
                  <a:cxn ang="0">
                    <a:pos x="2" y="130"/>
                  </a:cxn>
                  <a:cxn ang="0">
                    <a:pos x="24" y="152"/>
                  </a:cxn>
                  <a:cxn ang="0">
                    <a:pos x="28" y="156"/>
                  </a:cxn>
                  <a:cxn ang="0">
                    <a:pos x="38" y="156"/>
                  </a:cxn>
                  <a:cxn ang="0">
                    <a:pos x="42" y="152"/>
                  </a:cxn>
                  <a:cxn ang="0">
                    <a:pos x="92" y="48"/>
                  </a:cxn>
                  <a:cxn ang="0">
                    <a:pos x="118" y="74"/>
                  </a:cxn>
                  <a:cxn ang="0">
                    <a:pos x="154" y="40"/>
                  </a:cxn>
                  <a:cxn ang="0">
                    <a:pos x="154" y="28"/>
                  </a:cxn>
                  <a:cxn ang="0">
                    <a:pos x="140" y="16"/>
                  </a:cxn>
                  <a:cxn ang="0">
                    <a:pos x="194" y="16"/>
                  </a:cxn>
                  <a:cxn ang="0">
                    <a:pos x="180" y="56"/>
                  </a:cxn>
                  <a:cxn ang="0">
                    <a:pos x="170" y="56"/>
                  </a:cxn>
                  <a:cxn ang="0">
                    <a:pos x="114" y="102"/>
                  </a:cxn>
                  <a:cxn ang="0">
                    <a:pos x="98" y="84"/>
                  </a:cxn>
                  <a:cxn ang="0">
                    <a:pos x="88" y="84"/>
                  </a:cxn>
                  <a:cxn ang="0">
                    <a:pos x="18" y="124"/>
                  </a:cxn>
                </a:cxnLst>
                <a:rect l="0" t="0" r="r" b="b"/>
                <a:pathLst>
                  <a:path w="210" h="156">
                    <a:moveTo>
                      <a:pt x="42" y="152"/>
                    </a:moveTo>
                    <a:lnTo>
                      <a:pt x="92" y="102"/>
                    </a:lnTo>
                    <a:lnTo>
                      <a:pt x="108" y="116"/>
                    </a:lnTo>
                    <a:lnTo>
                      <a:pt x="112" y="120"/>
                    </a:lnTo>
                    <a:lnTo>
                      <a:pt x="114" y="122"/>
                    </a:lnTo>
                    <a:lnTo>
                      <a:pt x="114" y="122"/>
                    </a:lnTo>
                    <a:lnTo>
                      <a:pt x="116" y="124"/>
                    </a:lnTo>
                    <a:lnTo>
                      <a:pt x="118" y="126"/>
                    </a:lnTo>
                    <a:lnTo>
                      <a:pt x="118" y="126"/>
                    </a:lnTo>
                    <a:lnTo>
                      <a:pt x="122" y="124"/>
                    </a:lnTo>
                    <a:lnTo>
                      <a:pt x="124" y="122"/>
                    </a:lnTo>
                    <a:lnTo>
                      <a:pt x="174" y="72"/>
                    </a:lnTo>
                    <a:lnTo>
                      <a:pt x="194" y="92"/>
                    </a:lnTo>
                    <a:lnTo>
                      <a:pt x="194" y="92"/>
                    </a:lnTo>
                    <a:lnTo>
                      <a:pt x="198" y="94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8" y="90"/>
                    </a:lnTo>
                    <a:lnTo>
                      <a:pt x="210" y="86"/>
                    </a:lnTo>
                    <a:lnTo>
                      <a:pt x="210" y="86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8" y="2"/>
                    </a:lnTo>
                    <a:lnTo>
                      <a:pt x="204" y="0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0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4" y="0"/>
                    </a:lnTo>
                    <a:lnTo>
                      <a:pt x="120" y="0"/>
                    </a:lnTo>
                    <a:lnTo>
                      <a:pt x="118" y="2"/>
                    </a:lnTo>
                    <a:lnTo>
                      <a:pt x="118" y="2"/>
                    </a:lnTo>
                    <a:lnTo>
                      <a:pt x="116" y="6"/>
                    </a:lnTo>
                    <a:lnTo>
                      <a:pt x="116" y="6"/>
                    </a:lnTo>
                    <a:lnTo>
                      <a:pt x="114" y="10"/>
                    </a:lnTo>
                    <a:lnTo>
                      <a:pt x="118" y="14"/>
                    </a:lnTo>
                    <a:lnTo>
                      <a:pt x="138" y="34"/>
                    </a:lnTo>
                    <a:lnTo>
                      <a:pt x="118" y="52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6" y="30"/>
                    </a:lnTo>
                    <a:lnTo>
                      <a:pt x="96" y="30"/>
                    </a:lnTo>
                    <a:lnTo>
                      <a:pt x="94" y="28"/>
                    </a:lnTo>
                    <a:lnTo>
                      <a:pt x="90" y="30"/>
                    </a:lnTo>
                    <a:lnTo>
                      <a:pt x="88" y="32"/>
                    </a:lnTo>
                    <a:lnTo>
                      <a:pt x="84" y="36"/>
                    </a:lnTo>
                    <a:lnTo>
                      <a:pt x="60" y="58"/>
                    </a:lnTo>
                    <a:lnTo>
                      <a:pt x="4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0" y="124"/>
                    </a:lnTo>
                    <a:lnTo>
                      <a:pt x="2" y="130"/>
                    </a:lnTo>
                    <a:lnTo>
                      <a:pt x="4" y="134"/>
                    </a:lnTo>
                    <a:lnTo>
                      <a:pt x="24" y="152"/>
                    </a:lnTo>
                    <a:lnTo>
                      <a:pt x="24" y="152"/>
                    </a:lnTo>
                    <a:lnTo>
                      <a:pt x="28" y="156"/>
                    </a:lnTo>
                    <a:lnTo>
                      <a:pt x="32" y="156"/>
                    </a:lnTo>
                    <a:lnTo>
                      <a:pt x="38" y="156"/>
                    </a:lnTo>
                    <a:lnTo>
                      <a:pt x="42" y="152"/>
                    </a:lnTo>
                    <a:lnTo>
                      <a:pt x="42" y="152"/>
                    </a:lnTo>
                    <a:close/>
                    <a:moveTo>
                      <a:pt x="72" y="70"/>
                    </a:moveTo>
                    <a:lnTo>
                      <a:pt x="92" y="48"/>
                    </a:lnTo>
                    <a:lnTo>
                      <a:pt x="114" y="70"/>
                    </a:lnTo>
                    <a:lnTo>
                      <a:pt x="118" y="74"/>
                    </a:lnTo>
                    <a:lnTo>
                      <a:pt x="124" y="70"/>
                    </a:lnTo>
                    <a:lnTo>
                      <a:pt x="154" y="40"/>
                    </a:lnTo>
                    <a:lnTo>
                      <a:pt x="160" y="34"/>
                    </a:lnTo>
                    <a:lnTo>
                      <a:pt x="154" y="28"/>
                    </a:lnTo>
                    <a:lnTo>
                      <a:pt x="140" y="16"/>
                    </a:lnTo>
                    <a:lnTo>
                      <a:pt x="140" y="16"/>
                    </a:lnTo>
                    <a:lnTo>
                      <a:pt x="194" y="16"/>
                    </a:lnTo>
                    <a:lnTo>
                      <a:pt x="194" y="16"/>
                    </a:lnTo>
                    <a:lnTo>
                      <a:pt x="194" y="70"/>
                    </a:lnTo>
                    <a:lnTo>
                      <a:pt x="180" y="56"/>
                    </a:lnTo>
                    <a:lnTo>
                      <a:pt x="174" y="50"/>
                    </a:lnTo>
                    <a:lnTo>
                      <a:pt x="170" y="56"/>
                    </a:lnTo>
                    <a:lnTo>
                      <a:pt x="118" y="106"/>
                    </a:lnTo>
                    <a:lnTo>
                      <a:pt x="114" y="102"/>
                    </a:lnTo>
                    <a:lnTo>
                      <a:pt x="114" y="102"/>
                    </a:lnTo>
                    <a:lnTo>
                      <a:pt x="98" y="84"/>
                    </a:lnTo>
                    <a:lnTo>
                      <a:pt x="92" y="80"/>
                    </a:lnTo>
                    <a:lnTo>
                      <a:pt x="88" y="84"/>
                    </a:lnTo>
                    <a:lnTo>
                      <a:pt x="32" y="140"/>
                    </a:lnTo>
                    <a:lnTo>
                      <a:pt x="18" y="124"/>
                    </a:lnTo>
                    <a:lnTo>
                      <a:pt x="72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932895" y="1983488"/>
            <a:ext cx="5299112" cy="1445512"/>
            <a:chOff x="610512" y="620688"/>
            <a:chExt cx="5299112" cy="1445512"/>
          </a:xfrm>
        </p:grpSpPr>
        <p:sp>
          <p:nvSpPr>
            <p:cNvPr id="14" name="직사각형 13"/>
            <p:cNvSpPr/>
            <p:nvPr/>
          </p:nvSpPr>
          <p:spPr>
            <a:xfrm>
              <a:off x="610512" y="620688"/>
              <a:ext cx="5299112" cy="45719"/>
            </a:xfrm>
            <a:prstGeom prst="rect">
              <a:avLst/>
            </a:prstGeom>
            <a:solidFill>
              <a:srgbClr val="F8CA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0512" y="2020481"/>
              <a:ext cx="5299112" cy="45719"/>
            </a:xfrm>
            <a:prstGeom prst="rect">
              <a:avLst/>
            </a:prstGeom>
            <a:solidFill>
              <a:srgbClr val="F8CA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40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78544" y="2852936"/>
            <a:ext cx="4986912" cy="2880320"/>
          </a:xfrm>
          <a:prstGeom prst="rect">
            <a:avLst/>
          </a:prstGeom>
          <a:solidFill>
            <a:srgbClr val="42302C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4F5A027A-DE3B-4D3A-872F-4D969A3DF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1364575"/>
            <a:ext cx="564860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>
                <a:solidFill>
                  <a:srgbClr val="E1512F"/>
                </a:solidFill>
                <a:latin typeface="+mj-lt"/>
                <a:cs typeface="굴림" pitchFamily="50" charset="-127"/>
              </a:rPr>
              <a:t>Problem Statement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699792" y="3092768"/>
            <a:ext cx="3744416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5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5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5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5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5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22444" y="2528158"/>
            <a:ext cx="5299112" cy="45719"/>
          </a:xfrm>
          <a:prstGeom prst="rect">
            <a:avLst/>
          </a:prstGeom>
          <a:solidFill>
            <a:srgbClr val="F8C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864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21791" y="1700808"/>
            <a:ext cx="3578201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E1512F"/>
                </a:solidFill>
                <a:latin typeface="+mj-lt"/>
              </a:rPr>
              <a:t>01  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E1512F"/>
                </a:solidFill>
                <a:latin typeface="+mj-lt"/>
              </a:rPr>
              <a:t>02  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E1512F"/>
                </a:solidFill>
                <a:latin typeface="+mj-lt"/>
              </a:rPr>
              <a:t>03  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E1512F"/>
                </a:solidFill>
                <a:latin typeface="+mj-lt"/>
              </a:rPr>
              <a:t>04  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E1512F"/>
                </a:solidFill>
                <a:latin typeface="+mj-lt"/>
              </a:rPr>
              <a:t>05  Write here a title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569783" y="2098826"/>
            <a:ext cx="1714319" cy="3058096"/>
            <a:chOff x="6569783" y="2098826"/>
            <a:chExt cx="1714319" cy="3058096"/>
          </a:xfrm>
        </p:grpSpPr>
        <p:sp>
          <p:nvSpPr>
            <p:cNvPr id="6" name="Freeform 21"/>
            <p:cNvSpPr>
              <a:spLocks noEditPoints="1"/>
            </p:cNvSpPr>
            <p:nvPr/>
          </p:nvSpPr>
          <p:spPr bwMode="auto">
            <a:xfrm>
              <a:off x="7725246" y="2098826"/>
              <a:ext cx="390525" cy="387350"/>
            </a:xfrm>
            <a:custGeom>
              <a:avLst/>
              <a:gdLst/>
              <a:ahLst/>
              <a:cxnLst>
                <a:cxn ang="0">
                  <a:pos x="86" y="6"/>
                </a:cxn>
                <a:cxn ang="0">
                  <a:pos x="10" y="74"/>
                </a:cxn>
                <a:cxn ang="0">
                  <a:pos x="0" y="122"/>
                </a:cxn>
                <a:cxn ang="0">
                  <a:pos x="22" y="190"/>
                </a:cxn>
                <a:cxn ang="0">
                  <a:pos x="98" y="242"/>
                </a:cxn>
                <a:cxn ang="0">
                  <a:pos x="148" y="242"/>
                </a:cxn>
                <a:cxn ang="0">
                  <a:pos x="224" y="190"/>
                </a:cxn>
                <a:cxn ang="0">
                  <a:pos x="246" y="122"/>
                </a:cxn>
                <a:cxn ang="0">
                  <a:pos x="236" y="74"/>
                </a:cxn>
                <a:cxn ang="0">
                  <a:pos x="160" y="6"/>
                </a:cxn>
                <a:cxn ang="0">
                  <a:pos x="104" y="18"/>
                </a:cxn>
                <a:cxn ang="0">
                  <a:pos x="72" y="62"/>
                </a:cxn>
                <a:cxn ang="0">
                  <a:pos x="60" y="36"/>
                </a:cxn>
                <a:cxn ang="0">
                  <a:pos x="40" y="56"/>
                </a:cxn>
                <a:cxn ang="0">
                  <a:pos x="62" y="94"/>
                </a:cxn>
                <a:cxn ang="0">
                  <a:pos x="20" y="100"/>
                </a:cxn>
                <a:cxn ang="0">
                  <a:pos x="18" y="128"/>
                </a:cxn>
                <a:cxn ang="0">
                  <a:pos x="66" y="170"/>
                </a:cxn>
                <a:cxn ang="0">
                  <a:pos x="32" y="174"/>
                </a:cxn>
                <a:cxn ang="0">
                  <a:pos x="48" y="196"/>
                </a:cxn>
                <a:cxn ang="0">
                  <a:pos x="80" y="194"/>
                </a:cxn>
                <a:cxn ang="0">
                  <a:pos x="88" y="222"/>
                </a:cxn>
                <a:cxn ang="0">
                  <a:pos x="118" y="222"/>
                </a:cxn>
                <a:cxn ang="0">
                  <a:pos x="82" y="176"/>
                </a:cxn>
                <a:cxn ang="0">
                  <a:pos x="118" y="222"/>
                </a:cxn>
                <a:cxn ang="0">
                  <a:pos x="78" y="166"/>
                </a:cxn>
                <a:cxn ang="0">
                  <a:pos x="118" y="128"/>
                </a:cxn>
                <a:cxn ang="0">
                  <a:pos x="118" y="116"/>
                </a:cxn>
                <a:cxn ang="0">
                  <a:pos x="78" y="78"/>
                </a:cxn>
                <a:cxn ang="0">
                  <a:pos x="118" y="116"/>
                </a:cxn>
                <a:cxn ang="0">
                  <a:pos x="82" y="68"/>
                </a:cxn>
                <a:cxn ang="0">
                  <a:pos x="118" y="22"/>
                </a:cxn>
                <a:cxn ang="0">
                  <a:pos x="188" y="116"/>
                </a:cxn>
                <a:cxn ang="0">
                  <a:pos x="196" y="64"/>
                </a:cxn>
                <a:cxn ang="0">
                  <a:pos x="226" y="100"/>
                </a:cxn>
                <a:cxn ang="0">
                  <a:pos x="190" y="54"/>
                </a:cxn>
                <a:cxn ang="0">
                  <a:pos x="150" y="26"/>
                </a:cxn>
                <a:cxn ang="0">
                  <a:pos x="186" y="36"/>
                </a:cxn>
                <a:cxn ang="0">
                  <a:pos x="136" y="28"/>
                </a:cxn>
                <a:cxn ang="0">
                  <a:pos x="146" y="72"/>
                </a:cxn>
                <a:cxn ang="0">
                  <a:pos x="128" y="86"/>
                </a:cxn>
                <a:cxn ang="0">
                  <a:pos x="174" y="96"/>
                </a:cxn>
                <a:cxn ang="0">
                  <a:pos x="128" y="86"/>
                </a:cxn>
                <a:cxn ang="0">
                  <a:pos x="176" y="128"/>
                </a:cxn>
                <a:cxn ang="0">
                  <a:pos x="128" y="158"/>
                </a:cxn>
                <a:cxn ang="0">
                  <a:pos x="128" y="222"/>
                </a:cxn>
                <a:cxn ang="0">
                  <a:pos x="164" y="176"/>
                </a:cxn>
                <a:cxn ang="0">
                  <a:pos x="128" y="222"/>
                </a:cxn>
                <a:cxn ang="0">
                  <a:pos x="168" y="194"/>
                </a:cxn>
                <a:cxn ang="0">
                  <a:pos x="198" y="196"/>
                </a:cxn>
                <a:cxn ang="0">
                  <a:pos x="142" y="226"/>
                </a:cxn>
                <a:cxn ang="0">
                  <a:pos x="180" y="170"/>
                </a:cxn>
                <a:cxn ang="0">
                  <a:pos x="228" y="128"/>
                </a:cxn>
                <a:cxn ang="0">
                  <a:pos x="206" y="188"/>
                </a:cxn>
              </a:cxnLst>
              <a:rect l="0" t="0" r="r" b="b"/>
              <a:pathLst>
                <a:path w="246" h="244">
                  <a:moveTo>
                    <a:pt x="124" y="0"/>
                  </a:moveTo>
                  <a:lnTo>
                    <a:pt x="124" y="0"/>
                  </a:lnTo>
                  <a:lnTo>
                    <a:pt x="110" y="0"/>
                  </a:lnTo>
                  <a:lnTo>
                    <a:pt x="98" y="2"/>
                  </a:lnTo>
                  <a:lnTo>
                    <a:pt x="86" y="6"/>
                  </a:lnTo>
                  <a:lnTo>
                    <a:pt x="76" y="10"/>
                  </a:lnTo>
                  <a:lnTo>
                    <a:pt x="54" y="20"/>
                  </a:lnTo>
                  <a:lnTo>
                    <a:pt x="36" y="36"/>
                  </a:lnTo>
                  <a:lnTo>
                    <a:pt x="22" y="54"/>
                  </a:lnTo>
                  <a:lnTo>
                    <a:pt x="10" y="74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34"/>
                  </a:lnTo>
                  <a:lnTo>
                    <a:pt x="4" y="146"/>
                  </a:lnTo>
                  <a:lnTo>
                    <a:pt x="6" y="158"/>
                  </a:lnTo>
                  <a:lnTo>
                    <a:pt x="10" y="170"/>
                  </a:lnTo>
                  <a:lnTo>
                    <a:pt x="22" y="190"/>
                  </a:lnTo>
                  <a:lnTo>
                    <a:pt x="36" y="208"/>
                  </a:lnTo>
                  <a:lnTo>
                    <a:pt x="54" y="222"/>
                  </a:lnTo>
                  <a:lnTo>
                    <a:pt x="76" y="234"/>
                  </a:lnTo>
                  <a:lnTo>
                    <a:pt x="86" y="238"/>
                  </a:lnTo>
                  <a:lnTo>
                    <a:pt x="98" y="242"/>
                  </a:lnTo>
                  <a:lnTo>
                    <a:pt x="110" y="244"/>
                  </a:lnTo>
                  <a:lnTo>
                    <a:pt x="124" y="244"/>
                  </a:lnTo>
                  <a:lnTo>
                    <a:pt x="124" y="244"/>
                  </a:lnTo>
                  <a:lnTo>
                    <a:pt x="136" y="244"/>
                  </a:lnTo>
                  <a:lnTo>
                    <a:pt x="148" y="242"/>
                  </a:lnTo>
                  <a:lnTo>
                    <a:pt x="160" y="238"/>
                  </a:lnTo>
                  <a:lnTo>
                    <a:pt x="170" y="234"/>
                  </a:lnTo>
                  <a:lnTo>
                    <a:pt x="192" y="222"/>
                  </a:lnTo>
                  <a:lnTo>
                    <a:pt x="210" y="208"/>
                  </a:lnTo>
                  <a:lnTo>
                    <a:pt x="224" y="190"/>
                  </a:lnTo>
                  <a:lnTo>
                    <a:pt x="236" y="170"/>
                  </a:lnTo>
                  <a:lnTo>
                    <a:pt x="240" y="158"/>
                  </a:lnTo>
                  <a:lnTo>
                    <a:pt x="242" y="146"/>
                  </a:lnTo>
                  <a:lnTo>
                    <a:pt x="244" y="134"/>
                  </a:lnTo>
                  <a:lnTo>
                    <a:pt x="246" y="122"/>
                  </a:lnTo>
                  <a:lnTo>
                    <a:pt x="246" y="122"/>
                  </a:lnTo>
                  <a:lnTo>
                    <a:pt x="244" y="110"/>
                  </a:lnTo>
                  <a:lnTo>
                    <a:pt x="242" y="98"/>
                  </a:lnTo>
                  <a:lnTo>
                    <a:pt x="240" y="86"/>
                  </a:lnTo>
                  <a:lnTo>
                    <a:pt x="236" y="74"/>
                  </a:lnTo>
                  <a:lnTo>
                    <a:pt x="224" y="54"/>
                  </a:lnTo>
                  <a:lnTo>
                    <a:pt x="210" y="36"/>
                  </a:lnTo>
                  <a:lnTo>
                    <a:pt x="192" y="20"/>
                  </a:lnTo>
                  <a:lnTo>
                    <a:pt x="170" y="10"/>
                  </a:lnTo>
                  <a:lnTo>
                    <a:pt x="160" y="6"/>
                  </a:lnTo>
                  <a:lnTo>
                    <a:pt x="148" y="2"/>
                  </a:lnTo>
                  <a:lnTo>
                    <a:pt x="136" y="0"/>
                  </a:lnTo>
                  <a:lnTo>
                    <a:pt x="124" y="0"/>
                  </a:lnTo>
                  <a:lnTo>
                    <a:pt x="124" y="0"/>
                  </a:lnTo>
                  <a:close/>
                  <a:moveTo>
                    <a:pt x="104" y="18"/>
                  </a:moveTo>
                  <a:lnTo>
                    <a:pt x="104" y="18"/>
                  </a:lnTo>
                  <a:lnTo>
                    <a:pt x="96" y="26"/>
                  </a:lnTo>
                  <a:lnTo>
                    <a:pt x="88" y="36"/>
                  </a:lnTo>
                  <a:lnTo>
                    <a:pt x="80" y="48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56" y="54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60" y="36"/>
                  </a:lnTo>
                  <a:lnTo>
                    <a:pt x="74" y="28"/>
                  </a:lnTo>
                  <a:lnTo>
                    <a:pt x="88" y="22"/>
                  </a:lnTo>
                  <a:lnTo>
                    <a:pt x="104" y="18"/>
                  </a:lnTo>
                  <a:lnTo>
                    <a:pt x="104" y="18"/>
                  </a:lnTo>
                  <a:close/>
                  <a:moveTo>
                    <a:pt x="40" y="56"/>
                  </a:moveTo>
                  <a:lnTo>
                    <a:pt x="40" y="56"/>
                  </a:lnTo>
                  <a:lnTo>
                    <a:pt x="50" y="64"/>
                  </a:lnTo>
                  <a:lnTo>
                    <a:pt x="66" y="74"/>
                  </a:lnTo>
                  <a:lnTo>
                    <a:pt x="66" y="74"/>
                  </a:lnTo>
                  <a:lnTo>
                    <a:pt x="62" y="9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20" y="100"/>
                  </a:lnTo>
                  <a:lnTo>
                    <a:pt x="24" y="84"/>
                  </a:lnTo>
                  <a:lnTo>
                    <a:pt x="32" y="70"/>
                  </a:lnTo>
                  <a:lnTo>
                    <a:pt x="40" y="56"/>
                  </a:lnTo>
                  <a:lnTo>
                    <a:pt x="40" y="56"/>
                  </a:lnTo>
                  <a:close/>
                  <a:moveTo>
                    <a:pt x="18" y="128"/>
                  </a:moveTo>
                  <a:lnTo>
                    <a:pt x="18" y="128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62" y="150"/>
                  </a:lnTo>
                  <a:lnTo>
                    <a:pt x="66" y="170"/>
                  </a:lnTo>
                  <a:lnTo>
                    <a:pt x="66" y="170"/>
                  </a:lnTo>
                  <a:lnTo>
                    <a:pt x="50" y="18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32" y="174"/>
                  </a:lnTo>
                  <a:lnTo>
                    <a:pt x="24" y="160"/>
                  </a:lnTo>
                  <a:lnTo>
                    <a:pt x="20" y="144"/>
                  </a:lnTo>
                  <a:lnTo>
                    <a:pt x="18" y="128"/>
                  </a:lnTo>
                  <a:lnTo>
                    <a:pt x="18" y="128"/>
                  </a:lnTo>
                  <a:close/>
                  <a:moveTo>
                    <a:pt x="48" y="196"/>
                  </a:moveTo>
                  <a:lnTo>
                    <a:pt x="48" y="196"/>
                  </a:lnTo>
                  <a:lnTo>
                    <a:pt x="56" y="188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80" y="194"/>
                  </a:lnTo>
                  <a:lnTo>
                    <a:pt x="88" y="208"/>
                  </a:lnTo>
                  <a:lnTo>
                    <a:pt x="96" y="218"/>
                  </a:lnTo>
                  <a:lnTo>
                    <a:pt x="104" y="226"/>
                  </a:lnTo>
                  <a:lnTo>
                    <a:pt x="104" y="226"/>
                  </a:lnTo>
                  <a:lnTo>
                    <a:pt x="88" y="222"/>
                  </a:lnTo>
                  <a:lnTo>
                    <a:pt x="74" y="216"/>
                  </a:lnTo>
                  <a:lnTo>
                    <a:pt x="60" y="206"/>
                  </a:lnTo>
                  <a:lnTo>
                    <a:pt x="48" y="196"/>
                  </a:lnTo>
                  <a:lnTo>
                    <a:pt x="48" y="196"/>
                  </a:lnTo>
                  <a:close/>
                  <a:moveTo>
                    <a:pt x="118" y="222"/>
                  </a:moveTo>
                  <a:lnTo>
                    <a:pt x="118" y="222"/>
                  </a:lnTo>
                  <a:lnTo>
                    <a:pt x="110" y="214"/>
                  </a:lnTo>
                  <a:lnTo>
                    <a:pt x="100" y="204"/>
                  </a:lnTo>
                  <a:lnTo>
                    <a:pt x="90" y="192"/>
                  </a:lnTo>
                  <a:lnTo>
                    <a:pt x="82" y="176"/>
                  </a:lnTo>
                  <a:lnTo>
                    <a:pt x="82" y="176"/>
                  </a:lnTo>
                  <a:lnTo>
                    <a:pt x="100" y="172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222"/>
                  </a:lnTo>
                  <a:lnTo>
                    <a:pt x="118" y="222"/>
                  </a:lnTo>
                  <a:close/>
                  <a:moveTo>
                    <a:pt x="118" y="158"/>
                  </a:moveTo>
                  <a:lnTo>
                    <a:pt x="118" y="158"/>
                  </a:lnTo>
                  <a:lnTo>
                    <a:pt x="96" y="160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72" y="146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118" y="128"/>
                  </a:lnTo>
                  <a:lnTo>
                    <a:pt x="118" y="128"/>
                  </a:lnTo>
                  <a:lnTo>
                    <a:pt x="118" y="158"/>
                  </a:lnTo>
                  <a:lnTo>
                    <a:pt x="118" y="158"/>
                  </a:lnTo>
                  <a:close/>
                  <a:moveTo>
                    <a:pt x="118" y="116"/>
                  </a:moveTo>
                  <a:lnTo>
                    <a:pt x="118" y="116"/>
                  </a:lnTo>
                  <a:lnTo>
                    <a:pt x="70" y="116"/>
                  </a:lnTo>
                  <a:lnTo>
                    <a:pt x="70" y="116"/>
                  </a:lnTo>
                  <a:lnTo>
                    <a:pt x="72" y="96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96" y="84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116"/>
                  </a:lnTo>
                  <a:lnTo>
                    <a:pt x="118" y="116"/>
                  </a:lnTo>
                  <a:close/>
                  <a:moveTo>
                    <a:pt x="118" y="74"/>
                  </a:moveTo>
                  <a:lnTo>
                    <a:pt x="118" y="74"/>
                  </a:lnTo>
                  <a:lnTo>
                    <a:pt x="100" y="72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90" y="52"/>
                  </a:lnTo>
                  <a:lnTo>
                    <a:pt x="100" y="38"/>
                  </a:lnTo>
                  <a:lnTo>
                    <a:pt x="110" y="28"/>
                  </a:lnTo>
                  <a:lnTo>
                    <a:pt x="118" y="22"/>
                  </a:lnTo>
                  <a:lnTo>
                    <a:pt x="118" y="22"/>
                  </a:lnTo>
                  <a:lnTo>
                    <a:pt x="118" y="74"/>
                  </a:lnTo>
                  <a:lnTo>
                    <a:pt x="118" y="74"/>
                  </a:lnTo>
                  <a:close/>
                  <a:moveTo>
                    <a:pt x="228" y="116"/>
                  </a:moveTo>
                  <a:lnTo>
                    <a:pt x="228" y="116"/>
                  </a:lnTo>
                  <a:lnTo>
                    <a:pt x="188" y="116"/>
                  </a:lnTo>
                  <a:lnTo>
                    <a:pt x="188" y="116"/>
                  </a:lnTo>
                  <a:lnTo>
                    <a:pt x="184" y="94"/>
                  </a:lnTo>
                  <a:lnTo>
                    <a:pt x="180" y="74"/>
                  </a:lnTo>
                  <a:lnTo>
                    <a:pt x="180" y="74"/>
                  </a:lnTo>
                  <a:lnTo>
                    <a:pt x="196" y="64"/>
                  </a:lnTo>
                  <a:lnTo>
                    <a:pt x="206" y="56"/>
                  </a:lnTo>
                  <a:lnTo>
                    <a:pt x="206" y="56"/>
                  </a:lnTo>
                  <a:lnTo>
                    <a:pt x="216" y="70"/>
                  </a:lnTo>
                  <a:lnTo>
                    <a:pt x="222" y="84"/>
                  </a:lnTo>
                  <a:lnTo>
                    <a:pt x="226" y="100"/>
                  </a:lnTo>
                  <a:lnTo>
                    <a:pt x="228" y="116"/>
                  </a:lnTo>
                  <a:lnTo>
                    <a:pt x="228" y="116"/>
                  </a:lnTo>
                  <a:close/>
                  <a:moveTo>
                    <a:pt x="198" y="48"/>
                  </a:moveTo>
                  <a:lnTo>
                    <a:pt x="198" y="48"/>
                  </a:lnTo>
                  <a:lnTo>
                    <a:pt x="190" y="54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68" y="48"/>
                  </a:lnTo>
                  <a:lnTo>
                    <a:pt x="158" y="36"/>
                  </a:lnTo>
                  <a:lnTo>
                    <a:pt x="150" y="26"/>
                  </a:lnTo>
                  <a:lnTo>
                    <a:pt x="142" y="18"/>
                  </a:lnTo>
                  <a:lnTo>
                    <a:pt x="142" y="18"/>
                  </a:lnTo>
                  <a:lnTo>
                    <a:pt x="158" y="22"/>
                  </a:lnTo>
                  <a:lnTo>
                    <a:pt x="172" y="28"/>
                  </a:lnTo>
                  <a:lnTo>
                    <a:pt x="186" y="36"/>
                  </a:lnTo>
                  <a:lnTo>
                    <a:pt x="198" y="48"/>
                  </a:lnTo>
                  <a:lnTo>
                    <a:pt x="198" y="48"/>
                  </a:lnTo>
                  <a:close/>
                  <a:moveTo>
                    <a:pt x="128" y="22"/>
                  </a:moveTo>
                  <a:lnTo>
                    <a:pt x="128" y="22"/>
                  </a:lnTo>
                  <a:lnTo>
                    <a:pt x="136" y="28"/>
                  </a:lnTo>
                  <a:lnTo>
                    <a:pt x="146" y="38"/>
                  </a:lnTo>
                  <a:lnTo>
                    <a:pt x="156" y="52"/>
                  </a:lnTo>
                  <a:lnTo>
                    <a:pt x="164" y="68"/>
                  </a:lnTo>
                  <a:lnTo>
                    <a:pt x="164" y="68"/>
                  </a:lnTo>
                  <a:lnTo>
                    <a:pt x="146" y="72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8" y="22"/>
                  </a:lnTo>
                  <a:lnTo>
                    <a:pt x="128" y="22"/>
                  </a:lnTo>
                  <a:close/>
                  <a:moveTo>
                    <a:pt x="128" y="86"/>
                  </a:moveTo>
                  <a:lnTo>
                    <a:pt x="128" y="86"/>
                  </a:lnTo>
                  <a:lnTo>
                    <a:pt x="150" y="84"/>
                  </a:lnTo>
                  <a:lnTo>
                    <a:pt x="168" y="78"/>
                  </a:lnTo>
                  <a:lnTo>
                    <a:pt x="168" y="78"/>
                  </a:lnTo>
                  <a:lnTo>
                    <a:pt x="174" y="96"/>
                  </a:lnTo>
                  <a:lnTo>
                    <a:pt x="176" y="116"/>
                  </a:lnTo>
                  <a:lnTo>
                    <a:pt x="176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86"/>
                  </a:lnTo>
                  <a:lnTo>
                    <a:pt x="128" y="86"/>
                  </a:lnTo>
                  <a:close/>
                  <a:moveTo>
                    <a:pt x="128" y="128"/>
                  </a:moveTo>
                  <a:lnTo>
                    <a:pt x="128" y="128"/>
                  </a:lnTo>
                  <a:lnTo>
                    <a:pt x="176" y="128"/>
                  </a:lnTo>
                  <a:lnTo>
                    <a:pt x="176" y="128"/>
                  </a:lnTo>
                  <a:lnTo>
                    <a:pt x="174" y="146"/>
                  </a:lnTo>
                  <a:lnTo>
                    <a:pt x="168" y="166"/>
                  </a:lnTo>
                  <a:lnTo>
                    <a:pt x="168" y="166"/>
                  </a:lnTo>
                  <a:lnTo>
                    <a:pt x="150" y="160"/>
                  </a:lnTo>
                  <a:lnTo>
                    <a:pt x="128" y="158"/>
                  </a:lnTo>
                  <a:lnTo>
                    <a:pt x="128" y="158"/>
                  </a:lnTo>
                  <a:lnTo>
                    <a:pt x="128" y="128"/>
                  </a:lnTo>
                  <a:lnTo>
                    <a:pt x="128" y="128"/>
                  </a:lnTo>
                  <a:close/>
                  <a:moveTo>
                    <a:pt x="128" y="222"/>
                  </a:moveTo>
                  <a:lnTo>
                    <a:pt x="128" y="22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46" y="172"/>
                  </a:lnTo>
                  <a:lnTo>
                    <a:pt x="164" y="176"/>
                  </a:lnTo>
                  <a:lnTo>
                    <a:pt x="164" y="176"/>
                  </a:lnTo>
                  <a:lnTo>
                    <a:pt x="156" y="192"/>
                  </a:lnTo>
                  <a:lnTo>
                    <a:pt x="146" y="204"/>
                  </a:lnTo>
                  <a:lnTo>
                    <a:pt x="136" y="214"/>
                  </a:lnTo>
                  <a:lnTo>
                    <a:pt x="128" y="222"/>
                  </a:lnTo>
                  <a:lnTo>
                    <a:pt x="128" y="222"/>
                  </a:lnTo>
                  <a:close/>
                  <a:moveTo>
                    <a:pt x="142" y="226"/>
                  </a:moveTo>
                  <a:lnTo>
                    <a:pt x="142" y="226"/>
                  </a:lnTo>
                  <a:lnTo>
                    <a:pt x="150" y="218"/>
                  </a:lnTo>
                  <a:lnTo>
                    <a:pt x="158" y="208"/>
                  </a:lnTo>
                  <a:lnTo>
                    <a:pt x="168" y="194"/>
                  </a:lnTo>
                  <a:lnTo>
                    <a:pt x="174" y="180"/>
                  </a:lnTo>
                  <a:lnTo>
                    <a:pt x="174" y="180"/>
                  </a:lnTo>
                  <a:lnTo>
                    <a:pt x="190" y="188"/>
                  </a:lnTo>
                  <a:lnTo>
                    <a:pt x="198" y="196"/>
                  </a:lnTo>
                  <a:lnTo>
                    <a:pt x="198" y="196"/>
                  </a:lnTo>
                  <a:lnTo>
                    <a:pt x="186" y="206"/>
                  </a:lnTo>
                  <a:lnTo>
                    <a:pt x="172" y="216"/>
                  </a:lnTo>
                  <a:lnTo>
                    <a:pt x="158" y="222"/>
                  </a:lnTo>
                  <a:lnTo>
                    <a:pt x="142" y="226"/>
                  </a:lnTo>
                  <a:lnTo>
                    <a:pt x="142" y="226"/>
                  </a:lnTo>
                  <a:close/>
                  <a:moveTo>
                    <a:pt x="206" y="188"/>
                  </a:moveTo>
                  <a:lnTo>
                    <a:pt x="206" y="188"/>
                  </a:lnTo>
                  <a:lnTo>
                    <a:pt x="196" y="180"/>
                  </a:lnTo>
                  <a:lnTo>
                    <a:pt x="180" y="170"/>
                  </a:lnTo>
                  <a:lnTo>
                    <a:pt x="180" y="170"/>
                  </a:lnTo>
                  <a:lnTo>
                    <a:pt x="184" y="150"/>
                  </a:lnTo>
                  <a:lnTo>
                    <a:pt x="188" y="128"/>
                  </a:lnTo>
                  <a:lnTo>
                    <a:pt x="188" y="128"/>
                  </a:lnTo>
                  <a:lnTo>
                    <a:pt x="228" y="128"/>
                  </a:lnTo>
                  <a:lnTo>
                    <a:pt x="228" y="128"/>
                  </a:lnTo>
                  <a:lnTo>
                    <a:pt x="226" y="144"/>
                  </a:lnTo>
                  <a:lnTo>
                    <a:pt x="222" y="160"/>
                  </a:lnTo>
                  <a:lnTo>
                    <a:pt x="216" y="174"/>
                  </a:lnTo>
                  <a:lnTo>
                    <a:pt x="206" y="188"/>
                  </a:lnTo>
                  <a:lnTo>
                    <a:pt x="206" y="188"/>
                  </a:ln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lt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569783" y="3193743"/>
              <a:ext cx="490207" cy="443722"/>
              <a:chOff x="4806776" y="1795363"/>
              <a:chExt cx="368300" cy="333375"/>
            </a:xfrm>
            <a:solidFill>
              <a:schemeClr val="bg1">
                <a:alpha val="56000"/>
              </a:schemeClr>
            </a:solidFill>
          </p:grpSpPr>
          <p:sp>
            <p:nvSpPr>
              <p:cNvPr id="11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j-lt"/>
                </a:endParaRPr>
              </a:p>
            </p:txBody>
          </p:sp>
          <p:sp>
            <p:nvSpPr>
              <p:cNvPr id="12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j-lt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735078" y="4571296"/>
              <a:ext cx="549024" cy="585626"/>
              <a:chOff x="1677177" y="6210925"/>
              <a:chExt cx="333375" cy="355600"/>
            </a:xfrm>
            <a:solidFill>
              <a:schemeClr val="bg1">
                <a:alpha val="30000"/>
              </a:schemeClr>
            </a:solidFill>
          </p:grpSpPr>
          <p:sp>
            <p:nvSpPr>
              <p:cNvPr id="9" name="Freeform 118"/>
              <p:cNvSpPr>
                <a:spLocks/>
              </p:cNvSpPr>
              <p:nvPr/>
            </p:nvSpPr>
            <p:spPr bwMode="auto">
              <a:xfrm>
                <a:off x="1693052" y="6379200"/>
                <a:ext cx="311150" cy="187325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80" y="0"/>
                  </a:cxn>
                  <a:cxn ang="0">
                    <a:pos x="176" y="0"/>
                  </a:cxn>
                  <a:cxn ang="0">
                    <a:pos x="174" y="4"/>
                  </a:cxn>
                  <a:cxn ang="0">
                    <a:pos x="174" y="98"/>
                  </a:cxn>
                  <a:cxn ang="0">
                    <a:pos x="152" y="98"/>
                  </a:cxn>
                  <a:cxn ang="0">
                    <a:pos x="152" y="22"/>
                  </a:cxn>
                  <a:cxn ang="0">
                    <a:pos x="152" y="22"/>
                  </a:cxn>
                  <a:cxn ang="0">
                    <a:pos x="152" y="18"/>
                  </a:cxn>
                  <a:cxn ang="0">
                    <a:pos x="148" y="16"/>
                  </a:cxn>
                  <a:cxn ang="0">
                    <a:pos x="136" y="16"/>
                  </a:cxn>
                  <a:cxn ang="0">
                    <a:pos x="136" y="16"/>
                  </a:cxn>
                  <a:cxn ang="0">
                    <a:pos x="132" y="18"/>
                  </a:cxn>
                  <a:cxn ang="0">
                    <a:pos x="130" y="22"/>
                  </a:cxn>
                  <a:cxn ang="0">
                    <a:pos x="130" y="98"/>
                  </a:cxn>
                  <a:cxn ang="0">
                    <a:pos x="108" y="98"/>
                  </a:cxn>
                  <a:cxn ang="0">
                    <a:pos x="108" y="36"/>
                  </a:cxn>
                  <a:cxn ang="0">
                    <a:pos x="108" y="36"/>
                  </a:cxn>
                  <a:cxn ang="0">
                    <a:pos x="108" y="32"/>
                  </a:cxn>
                  <a:cxn ang="0">
                    <a:pos x="104" y="30"/>
                  </a:cxn>
                  <a:cxn ang="0">
                    <a:pos x="92" y="30"/>
                  </a:cxn>
                  <a:cxn ang="0">
                    <a:pos x="92" y="30"/>
                  </a:cxn>
                  <a:cxn ang="0">
                    <a:pos x="88" y="32"/>
                  </a:cxn>
                  <a:cxn ang="0">
                    <a:pos x="86" y="36"/>
                  </a:cxn>
                  <a:cxn ang="0">
                    <a:pos x="86" y="98"/>
                  </a:cxn>
                  <a:cxn ang="0">
                    <a:pos x="66" y="98"/>
                  </a:cxn>
                  <a:cxn ang="0">
                    <a:pos x="66" y="56"/>
                  </a:cxn>
                  <a:cxn ang="0">
                    <a:pos x="66" y="56"/>
                  </a:cxn>
                  <a:cxn ang="0">
                    <a:pos x="64" y="52"/>
                  </a:cxn>
                  <a:cxn ang="0">
                    <a:pos x="60" y="50"/>
                  </a:cxn>
                  <a:cxn ang="0">
                    <a:pos x="48" y="50"/>
                  </a:cxn>
                  <a:cxn ang="0">
                    <a:pos x="48" y="50"/>
                  </a:cxn>
                  <a:cxn ang="0">
                    <a:pos x="44" y="52"/>
                  </a:cxn>
                  <a:cxn ang="0">
                    <a:pos x="44" y="56"/>
                  </a:cxn>
                  <a:cxn ang="0">
                    <a:pos x="44" y="98"/>
                  </a:cxn>
                  <a:cxn ang="0">
                    <a:pos x="22" y="98"/>
                  </a:cxn>
                  <a:cxn ang="0">
                    <a:pos x="22" y="64"/>
                  </a:cxn>
                  <a:cxn ang="0">
                    <a:pos x="22" y="64"/>
                  </a:cxn>
                  <a:cxn ang="0">
                    <a:pos x="20" y="60"/>
                  </a:cxn>
                  <a:cxn ang="0">
                    <a:pos x="16" y="60"/>
                  </a:cxn>
                  <a:cxn ang="0">
                    <a:pos x="6" y="60"/>
                  </a:cxn>
                  <a:cxn ang="0">
                    <a:pos x="6" y="60"/>
                  </a:cxn>
                  <a:cxn ang="0">
                    <a:pos x="2" y="60"/>
                  </a:cxn>
                  <a:cxn ang="0">
                    <a:pos x="0" y="64"/>
                  </a:cxn>
                  <a:cxn ang="0">
                    <a:pos x="0" y="108"/>
                  </a:cxn>
                  <a:cxn ang="0">
                    <a:pos x="0" y="108"/>
                  </a:cxn>
                  <a:cxn ang="0">
                    <a:pos x="2" y="112"/>
                  </a:cxn>
                  <a:cxn ang="0">
                    <a:pos x="4" y="114"/>
                  </a:cxn>
                  <a:cxn ang="0">
                    <a:pos x="6" y="118"/>
                  </a:cxn>
                  <a:cxn ang="0">
                    <a:pos x="10" y="118"/>
                  </a:cxn>
                  <a:cxn ang="0">
                    <a:pos x="186" y="118"/>
                  </a:cxn>
                  <a:cxn ang="0">
                    <a:pos x="186" y="118"/>
                  </a:cxn>
                  <a:cxn ang="0">
                    <a:pos x="190" y="118"/>
                  </a:cxn>
                  <a:cxn ang="0">
                    <a:pos x="192" y="114"/>
                  </a:cxn>
                  <a:cxn ang="0">
                    <a:pos x="194" y="112"/>
                  </a:cxn>
                  <a:cxn ang="0">
                    <a:pos x="196" y="108"/>
                  </a:cxn>
                  <a:cxn ang="0">
                    <a:pos x="196" y="4"/>
                  </a:cxn>
                  <a:cxn ang="0">
                    <a:pos x="196" y="4"/>
                  </a:cxn>
                  <a:cxn ang="0">
                    <a:pos x="194" y="0"/>
                  </a:cxn>
                  <a:cxn ang="0">
                    <a:pos x="190" y="0"/>
                  </a:cxn>
                  <a:cxn ang="0">
                    <a:pos x="180" y="0"/>
                  </a:cxn>
                </a:cxnLst>
                <a:rect l="0" t="0" r="r" b="b"/>
                <a:pathLst>
                  <a:path w="196" h="118">
                    <a:moveTo>
                      <a:pt x="180" y="0"/>
                    </a:moveTo>
                    <a:lnTo>
                      <a:pt x="180" y="0"/>
                    </a:lnTo>
                    <a:lnTo>
                      <a:pt x="176" y="0"/>
                    </a:lnTo>
                    <a:lnTo>
                      <a:pt x="174" y="4"/>
                    </a:lnTo>
                    <a:lnTo>
                      <a:pt x="174" y="98"/>
                    </a:lnTo>
                    <a:lnTo>
                      <a:pt x="152" y="98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18"/>
                    </a:lnTo>
                    <a:lnTo>
                      <a:pt x="148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32" y="18"/>
                    </a:lnTo>
                    <a:lnTo>
                      <a:pt x="130" y="22"/>
                    </a:lnTo>
                    <a:lnTo>
                      <a:pt x="130" y="98"/>
                    </a:lnTo>
                    <a:lnTo>
                      <a:pt x="108" y="98"/>
                    </a:lnTo>
                    <a:lnTo>
                      <a:pt x="108" y="36"/>
                    </a:lnTo>
                    <a:lnTo>
                      <a:pt x="108" y="36"/>
                    </a:lnTo>
                    <a:lnTo>
                      <a:pt x="108" y="32"/>
                    </a:lnTo>
                    <a:lnTo>
                      <a:pt x="104" y="30"/>
                    </a:lnTo>
                    <a:lnTo>
                      <a:pt x="92" y="30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6" y="36"/>
                    </a:lnTo>
                    <a:lnTo>
                      <a:pt x="86" y="98"/>
                    </a:lnTo>
                    <a:lnTo>
                      <a:pt x="66" y="98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4" y="52"/>
                    </a:lnTo>
                    <a:lnTo>
                      <a:pt x="60" y="50"/>
                    </a:lnTo>
                    <a:lnTo>
                      <a:pt x="48" y="50"/>
                    </a:lnTo>
                    <a:lnTo>
                      <a:pt x="48" y="50"/>
                    </a:lnTo>
                    <a:lnTo>
                      <a:pt x="44" y="52"/>
                    </a:lnTo>
                    <a:lnTo>
                      <a:pt x="44" y="56"/>
                    </a:lnTo>
                    <a:lnTo>
                      <a:pt x="44" y="98"/>
                    </a:lnTo>
                    <a:lnTo>
                      <a:pt x="22" y="98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0" y="60"/>
                    </a:lnTo>
                    <a:lnTo>
                      <a:pt x="1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4"/>
                    </a:lnTo>
                    <a:lnTo>
                      <a:pt x="6" y="118"/>
                    </a:lnTo>
                    <a:lnTo>
                      <a:pt x="10" y="118"/>
                    </a:lnTo>
                    <a:lnTo>
                      <a:pt x="186" y="118"/>
                    </a:lnTo>
                    <a:lnTo>
                      <a:pt x="186" y="118"/>
                    </a:lnTo>
                    <a:lnTo>
                      <a:pt x="190" y="118"/>
                    </a:lnTo>
                    <a:lnTo>
                      <a:pt x="192" y="114"/>
                    </a:lnTo>
                    <a:lnTo>
                      <a:pt x="194" y="112"/>
                    </a:lnTo>
                    <a:lnTo>
                      <a:pt x="196" y="108"/>
                    </a:lnTo>
                    <a:lnTo>
                      <a:pt x="196" y="4"/>
                    </a:lnTo>
                    <a:lnTo>
                      <a:pt x="196" y="4"/>
                    </a:lnTo>
                    <a:lnTo>
                      <a:pt x="194" y="0"/>
                    </a:lnTo>
                    <a:lnTo>
                      <a:pt x="19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j-lt"/>
                </a:endParaRPr>
              </a:p>
            </p:txBody>
          </p:sp>
          <p:sp>
            <p:nvSpPr>
              <p:cNvPr id="10" name="Freeform 119"/>
              <p:cNvSpPr>
                <a:spLocks noEditPoints="1"/>
              </p:cNvSpPr>
              <p:nvPr/>
            </p:nvSpPr>
            <p:spPr bwMode="auto">
              <a:xfrm>
                <a:off x="1677177" y="6210925"/>
                <a:ext cx="333375" cy="247650"/>
              </a:xfrm>
              <a:custGeom>
                <a:avLst/>
                <a:gdLst/>
                <a:ahLst/>
                <a:cxnLst>
                  <a:cxn ang="0">
                    <a:pos x="92" y="102"/>
                  </a:cxn>
                  <a:cxn ang="0">
                    <a:pos x="112" y="120"/>
                  </a:cxn>
                  <a:cxn ang="0">
                    <a:pos x="114" y="122"/>
                  </a:cxn>
                  <a:cxn ang="0">
                    <a:pos x="118" y="126"/>
                  </a:cxn>
                  <a:cxn ang="0">
                    <a:pos x="122" y="124"/>
                  </a:cxn>
                  <a:cxn ang="0">
                    <a:pos x="174" y="72"/>
                  </a:cxn>
                  <a:cxn ang="0">
                    <a:pos x="194" y="92"/>
                  </a:cxn>
                  <a:cxn ang="0">
                    <a:pos x="204" y="94"/>
                  </a:cxn>
                  <a:cxn ang="0">
                    <a:pos x="204" y="94"/>
                  </a:cxn>
                  <a:cxn ang="0">
                    <a:pos x="206" y="92"/>
                  </a:cxn>
                  <a:cxn ang="0">
                    <a:pos x="206" y="92"/>
                  </a:cxn>
                  <a:cxn ang="0">
                    <a:pos x="210" y="86"/>
                  </a:cxn>
                  <a:cxn ang="0">
                    <a:pos x="210" y="8"/>
                  </a:cxn>
                  <a:cxn ang="0">
                    <a:pos x="208" y="2"/>
                  </a:cxn>
                  <a:cxn ang="0">
                    <a:pos x="202" y="0"/>
                  </a:cxn>
                  <a:cxn ang="0">
                    <a:pos x="200" y="0"/>
                  </a:cxn>
                  <a:cxn ang="0">
                    <a:pos x="132" y="0"/>
                  </a:cxn>
                  <a:cxn ang="0">
                    <a:pos x="120" y="0"/>
                  </a:cxn>
                  <a:cxn ang="0">
                    <a:pos x="118" y="2"/>
                  </a:cxn>
                  <a:cxn ang="0">
                    <a:pos x="116" y="6"/>
                  </a:cxn>
                  <a:cxn ang="0">
                    <a:pos x="118" y="14"/>
                  </a:cxn>
                  <a:cxn ang="0">
                    <a:pos x="118" y="52"/>
                  </a:cxn>
                  <a:cxn ang="0">
                    <a:pos x="98" y="32"/>
                  </a:cxn>
                  <a:cxn ang="0">
                    <a:pos x="96" y="30"/>
                  </a:cxn>
                  <a:cxn ang="0">
                    <a:pos x="90" y="30"/>
                  </a:cxn>
                  <a:cxn ang="0">
                    <a:pos x="84" y="36"/>
                  </a:cxn>
                  <a:cxn ang="0">
                    <a:pos x="4" y="116"/>
                  </a:cxn>
                  <a:cxn ang="0">
                    <a:pos x="2" y="120"/>
                  </a:cxn>
                  <a:cxn ang="0">
                    <a:pos x="2" y="130"/>
                  </a:cxn>
                  <a:cxn ang="0">
                    <a:pos x="24" y="152"/>
                  </a:cxn>
                  <a:cxn ang="0">
                    <a:pos x="28" y="156"/>
                  </a:cxn>
                  <a:cxn ang="0">
                    <a:pos x="38" y="156"/>
                  </a:cxn>
                  <a:cxn ang="0">
                    <a:pos x="42" y="152"/>
                  </a:cxn>
                  <a:cxn ang="0">
                    <a:pos x="92" y="48"/>
                  </a:cxn>
                  <a:cxn ang="0">
                    <a:pos x="118" y="74"/>
                  </a:cxn>
                  <a:cxn ang="0">
                    <a:pos x="154" y="40"/>
                  </a:cxn>
                  <a:cxn ang="0">
                    <a:pos x="154" y="28"/>
                  </a:cxn>
                  <a:cxn ang="0">
                    <a:pos x="140" y="16"/>
                  </a:cxn>
                  <a:cxn ang="0">
                    <a:pos x="194" y="16"/>
                  </a:cxn>
                  <a:cxn ang="0">
                    <a:pos x="180" y="56"/>
                  </a:cxn>
                  <a:cxn ang="0">
                    <a:pos x="170" y="56"/>
                  </a:cxn>
                  <a:cxn ang="0">
                    <a:pos x="114" y="102"/>
                  </a:cxn>
                  <a:cxn ang="0">
                    <a:pos x="98" y="84"/>
                  </a:cxn>
                  <a:cxn ang="0">
                    <a:pos x="88" y="84"/>
                  </a:cxn>
                  <a:cxn ang="0">
                    <a:pos x="18" y="124"/>
                  </a:cxn>
                </a:cxnLst>
                <a:rect l="0" t="0" r="r" b="b"/>
                <a:pathLst>
                  <a:path w="210" h="156">
                    <a:moveTo>
                      <a:pt x="42" y="152"/>
                    </a:moveTo>
                    <a:lnTo>
                      <a:pt x="92" y="102"/>
                    </a:lnTo>
                    <a:lnTo>
                      <a:pt x="108" y="116"/>
                    </a:lnTo>
                    <a:lnTo>
                      <a:pt x="112" y="120"/>
                    </a:lnTo>
                    <a:lnTo>
                      <a:pt x="114" y="122"/>
                    </a:lnTo>
                    <a:lnTo>
                      <a:pt x="114" y="122"/>
                    </a:lnTo>
                    <a:lnTo>
                      <a:pt x="116" y="124"/>
                    </a:lnTo>
                    <a:lnTo>
                      <a:pt x="118" y="126"/>
                    </a:lnTo>
                    <a:lnTo>
                      <a:pt x="118" y="126"/>
                    </a:lnTo>
                    <a:lnTo>
                      <a:pt x="122" y="124"/>
                    </a:lnTo>
                    <a:lnTo>
                      <a:pt x="124" y="122"/>
                    </a:lnTo>
                    <a:lnTo>
                      <a:pt x="174" y="72"/>
                    </a:lnTo>
                    <a:lnTo>
                      <a:pt x="194" y="92"/>
                    </a:lnTo>
                    <a:lnTo>
                      <a:pt x="194" y="92"/>
                    </a:lnTo>
                    <a:lnTo>
                      <a:pt x="198" y="94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8" y="90"/>
                    </a:lnTo>
                    <a:lnTo>
                      <a:pt x="210" y="86"/>
                    </a:lnTo>
                    <a:lnTo>
                      <a:pt x="210" y="86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8" y="2"/>
                    </a:lnTo>
                    <a:lnTo>
                      <a:pt x="204" y="0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0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4" y="0"/>
                    </a:lnTo>
                    <a:lnTo>
                      <a:pt x="120" y="0"/>
                    </a:lnTo>
                    <a:lnTo>
                      <a:pt x="118" y="2"/>
                    </a:lnTo>
                    <a:lnTo>
                      <a:pt x="118" y="2"/>
                    </a:lnTo>
                    <a:lnTo>
                      <a:pt x="116" y="6"/>
                    </a:lnTo>
                    <a:lnTo>
                      <a:pt x="116" y="6"/>
                    </a:lnTo>
                    <a:lnTo>
                      <a:pt x="114" y="10"/>
                    </a:lnTo>
                    <a:lnTo>
                      <a:pt x="118" y="14"/>
                    </a:lnTo>
                    <a:lnTo>
                      <a:pt x="138" y="34"/>
                    </a:lnTo>
                    <a:lnTo>
                      <a:pt x="118" y="52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6" y="30"/>
                    </a:lnTo>
                    <a:lnTo>
                      <a:pt x="96" y="30"/>
                    </a:lnTo>
                    <a:lnTo>
                      <a:pt x="94" y="28"/>
                    </a:lnTo>
                    <a:lnTo>
                      <a:pt x="90" y="30"/>
                    </a:lnTo>
                    <a:lnTo>
                      <a:pt x="88" y="32"/>
                    </a:lnTo>
                    <a:lnTo>
                      <a:pt x="84" y="36"/>
                    </a:lnTo>
                    <a:lnTo>
                      <a:pt x="60" y="58"/>
                    </a:lnTo>
                    <a:lnTo>
                      <a:pt x="4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0" y="124"/>
                    </a:lnTo>
                    <a:lnTo>
                      <a:pt x="2" y="130"/>
                    </a:lnTo>
                    <a:lnTo>
                      <a:pt x="4" y="134"/>
                    </a:lnTo>
                    <a:lnTo>
                      <a:pt x="24" y="152"/>
                    </a:lnTo>
                    <a:lnTo>
                      <a:pt x="24" y="152"/>
                    </a:lnTo>
                    <a:lnTo>
                      <a:pt x="28" y="156"/>
                    </a:lnTo>
                    <a:lnTo>
                      <a:pt x="32" y="156"/>
                    </a:lnTo>
                    <a:lnTo>
                      <a:pt x="38" y="156"/>
                    </a:lnTo>
                    <a:lnTo>
                      <a:pt x="42" y="152"/>
                    </a:lnTo>
                    <a:lnTo>
                      <a:pt x="42" y="152"/>
                    </a:lnTo>
                    <a:close/>
                    <a:moveTo>
                      <a:pt x="72" y="70"/>
                    </a:moveTo>
                    <a:lnTo>
                      <a:pt x="92" y="48"/>
                    </a:lnTo>
                    <a:lnTo>
                      <a:pt x="114" y="70"/>
                    </a:lnTo>
                    <a:lnTo>
                      <a:pt x="118" y="74"/>
                    </a:lnTo>
                    <a:lnTo>
                      <a:pt x="124" y="70"/>
                    </a:lnTo>
                    <a:lnTo>
                      <a:pt x="154" y="40"/>
                    </a:lnTo>
                    <a:lnTo>
                      <a:pt x="160" y="34"/>
                    </a:lnTo>
                    <a:lnTo>
                      <a:pt x="154" y="28"/>
                    </a:lnTo>
                    <a:lnTo>
                      <a:pt x="140" y="16"/>
                    </a:lnTo>
                    <a:lnTo>
                      <a:pt x="140" y="16"/>
                    </a:lnTo>
                    <a:lnTo>
                      <a:pt x="194" y="16"/>
                    </a:lnTo>
                    <a:lnTo>
                      <a:pt x="194" y="16"/>
                    </a:lnTo>
                    <a:lnTo>
                      <a:pt x="194" y="70"/>
                    </a:lnTo>
                    <a:lnTo>
                      <a:pt x="180" y="56"/>
                    </a:lnTo>
                    <a:lnTo>
                      <a:pt x="174" y="50"/>
                    </a:lnTo>
                    <a:lnTo>
                      <a:pt x="170" y="56"/>
                    </a:lnTo>
                    <a:lnTo>
                      <a:pt x="118" y="106"/>
                    </a:lnTo>
                    <a:lnTo>
                      <a:pt x="114" y="102"/>
                    </a:lnTo>
                    <a:lnTo>
                      <a:pt x="114" y="102"/>
                    </a:lnTo>
                    <a:lnTo>
                      <a:pt x="98" y="84"/>
                    </a:lnTo>
                    <a:lnTo>
                      <a:pt x="92" y="80"/>
                    </a:lnTo>
                    <a:lnTo>
                      <a:pt x="88" y="84"/>
                    </a:lnTo>
                    <a:lnTo>
                      <a:pt x="32" y="140"/>
                    </a:lnTo>
                    <a:lnTo>
                      <a:pt x="18" y="124"/>
                    </a:lnTo>
                    <a:lnTo>
                      <a:pt x="72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j-lt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92582C-0541-6D47-8968-9412CAE00D5D}"/>
              </a:ext>
            </a:extLst>
          </p:cNvPr>
          <p:cNvSpPr txBox="1"/>
          <p:nvPr/>
        </p:nvSpPr>
        <p:spPr>
          <a:xfrm>
            <a:off x="611560" y="476672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4800" b="1" dirty="0">
                <a:solidFill>
                  <a:srgbClr val="E1512F"/>
                </a:solidFill>
                <a:latin typeface="+mj-lt"/>
              </a:rPr>
              <a:t>Why it matters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Replaced with your own text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Data Sources</a:t>
            </a:r>
            <a:endParaRPr lang="ko-KR" altLang="en-US"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Frequency of top words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Replaced with your own text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Lift Analysis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Replaced with your own text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46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MDS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Replaced with your own text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62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Topic Modeling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45638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6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C080C020-06B1-2641-B982-E2FABF86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8074"/>
            <a:ext cx="4066381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Embedder Matrix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7179" y="6627030"/>
            <a:ext cx="8229600" cy="28803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Cosine Similarity of selected attributes generated from Embedder matrix trained on Topic 1 (Left) &amp; Topic 2 (Right)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ED5C4-7ED3-5244-A5B3-5AE01A461D3C}"/>
              </a:ext>
            </a:extLst>
          </p:cNvPr>
          <p:cNvSpPr txBox="1"/>
          <p:nvPr/>
        </p:nvSpPr>
        <p:spPr>
          <a:xfrm>
            <a:off x="427179" y="1043367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Topic 1 : Quarantine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y=0: [“Quarantine”, “Travel”, “Vaccine”]</a:t>
            </a:r>
          </a:p>
          <a:p>
            <a:r>
              <a:rPr lang="en-US" sz="2400" dirty="0">
                <a:latin typeface="+mj-lt"/>
              </a:rPr>
              <a:t>Topic 2: Restaurants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y=1: [“Restaurant”, “Bar”, “Food”]</a:t>
            </a:r>
          </a:p>
          <a:p>
            <a:r>
              <a:rPr lang="en-US" sz="2400" dirty="0">
                <a:latin typeface="+mj-lt"/>
              </a:rPr>
              <a:t>X: Top 3 words from all 15 topics</a:t>
            </a:r>
          </a:p>
          <a:p>
            <a:endParaRPr lang="en-US" sz="2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5E36606-2937-CD4C-859E-8A5A0A06B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60" y="984386"/>
            <a:ext cx="2363913" cy="19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A4A89576-4264-184B-83D0-4A0B44961C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9AA59-2F92-AC44-A1D0-0DED4B0C1A57}"/>
              </a:ext>
            </a:extLst>
          </p:cNvPr>
          <p:cNvSpPr/>
          <p:nvPr/>
        </p:nvSpPr>
        <p:spPr>
          <a:xfrm>
            <a:off x="3786064" y="2989739"/>
            <a:ext cx="709736" cy="3558070"/>
          </a:xfrm>
          <a:prstGeom prst="rect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448EABD-D733-0D43-8F50-E6E1F4C1F1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BB5852A2-59E5-884A-A2D0-BFCA5A17BB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08920"/>
            <a:ext cx="567680" cy="117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D020F2B-5893-4842-A4A5-D8E64E2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02" y="3011920"/>
            <a:ext cx="3985421" cy="347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DB9A48-7862-7B4C-886D-FA56182899D1}"/>
              </a:ext>
            </a:extLst>
          </p:cNvPr>
          <p:cNvSpPr/>
          <p:nvPr/>
        </p:nvSpPr>
        <p:spPr>
          <a:xfrm>
            <a:off x="7942532" y="2977151"/>
            <a:ext cx="709736" cy="3523770"/>
          </a:xfrm>
          <a:prstGeom prst="rect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1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C0000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24564</TotalTime>
  <Words>234</Words>
  <Application>Microsoft Macintosh PowerPoint</Application>
  <PresentationFormat>On-screen Show (4:3)</PresentationFormat>
  <Paragraphs>52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 Light</vt:lpstr>
      <vt:lpstr>Calibri</vt:lpstr>
      <vt:lpstr>굴림체</vt:lpstr>
      <vt:lpstr>Noto Sans</vt:lpstr>
      <vt:lpstr>Arial</vt:lpstr>
      <vt:lpstr>맑은 고딕</vt:lpstr>
      <vt:lpstr>Office 테마</vt:lpstr>
      <vt:lpstr>Topic Modeling on New York City</vt:lpstr>
      <vt:lpstr>PowerPoint Presentation</vt:lpstr>
      <vt:lpstr>PowerPoint Presentation</vt:lpstr>
      <vt:lpstr>Data Sources</vt:lpstr>
      <vt:lpstr>Frequency of top words</vt:lpstr>
      <vt:lpstr>Lift Analysis</vt:lpstr>
      <vt:lpstr>MDS</vt:lpstr>
      <vt:lpstr>Topic Modeling</vt:lpstr>
      <vt:lpstr>Embedder Matrix</vt:lpstr>
      <vt:lpstr>Embedder Matrix</vt:lpstr>
      <vt:lpstr>Recommendations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Soumik Choudhuri</cp:lastModifiedBy>
  <cp:revision>5</cp:revision>
  <dcterms:created xsi:type="dcterms:W3CDTF">2010-02-01T08:03:16Z</dcterms:created>
  <dcterms:modified xsi:type="dcterms:W3CDTF">2021-10-10T03:50:51Z</dcterms:modified>
  <cp:category>www.slidemembers.com</cp:category>
</cp:coreProperties>
</file>